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3"/>
  </p:notesMasterIdLst>
  <p:handoutMasterIdLst>
    <p:handoutMasterId r:id="rId74"/>
  </p:handoutMasterIdLst>
  <p:sldIdLst>
    <p:sldId id="581" r:id="rId2"/>
    <p:sldId id="598" r:id="rId3"/>
    <p:sldId id="596" r:id="rId4"/>
    <p:sldId id="555" r:id="rId5"/>
    <p:sldId id="543" r:id="rId6"/>
    <p:sldId id="440" r:id="rId7"/>
    <p:sldId id="509" r:id="rId8"/>
    <p:sldId id="580" r:id="rId9"/>
    <p:sldId id="578" r:id="rId10"/>
    <p:sldId id="577" r:id="rId11"/>
    <p:sldId id="576" r:id="rId12"/>
    <p:sldId id="575" r:id="rId13"/>
    <p:sldId id="574" r:id="rId14"/>
    <p:sldId id="573" r:id="rId15"/>
    <p:sldId id="637" r:id="rId16"/>
    <p:sldId id="612" r:id="rId17"/>
    <p:sldId id="633" r:id="rId18"/>
    <p:sldId id="597" r:id="rId19"/>
    <p:sldId id="441" r:id="rId20"/>
    <p:sldId id="443" r:id="rId21"/>
    <p:sldId id="446" r:id="rId22"/>
    <p:sldId id="445" r:id="rId23"/>
    <p:sldId id="444" r:id="rId24"/>
    <p:sldId id="636" r:id="rId25"/>
    <p:sldId id="638" r:id="rId26"/>
    <p:sldId id="639" r:id="rId27"/>
    <p:sldId id="640" r:id="rId28"/>
    <p:sldId id="648" r:id="rId29"/>
    <p:sldId id="655" r:id="rId30"/>
    <p:sldId id="649" r:id="rId31"/>
    <p:sldId id="652" r:id="rId32"/>
    <p:sldId id="653" r:id="rId33"/>
    <p:sldId id="654" r:id="rId34"/>
    <p:sldId id="628" r:id="rId35"/>
    <p:sldId id="632" r:id="rId36"/>
    <p:sldId id="631" r:id="rId37"/>
    <p:sldId id="629" r:id="rId38"/>
    <p:sldId id="599" r:id="rId39"/>
    <p:sldId id="592" r:id="rId40"/>
    <p:sldId id="600" r:id="rId41"/>
    <p:sldId id="595" r:id="rId42"/>
    <p:sldId id="453" r:id="rId43"/>
    <p:sldId id="488" r:id="rId44"/>
    <p:sldId id="582" r:id="rId45"/>
    <p:sldId id="452" r:id="rId46"/>
    <p:sldId id="590" r:id="rId47"/>
    <p:sldId id="591" r:id="rId48"/>
    <p:sldId id="489" r:id="rId49"/>
    <p:sldId id="486" r:id="rId50"/>
    <p:sldId id="601" r:id="rId51"/>
    <p:sldId id="473" r:id="rId52"/>
    <p:sldId id="308" r:id="rId53"/>
    <p:sldId id="615" r:id="rId54"/>
    <p:sldId id="602" r:id="rId55"/>
    <p:sldId id="427" r:id="rId56"/>
    <p:sldId id="554" r:id="rId57"/>
    <p:sldId id="572" r:id="rId58"/>
    <p:sldId id="553" r:id="rId59"/>
    <p:sldId id="542" r:id="rId60"/>
    <p:sldId id="583" r:id="rId61"/>
    <p:sldId id="634" r:id="rId62"/>
    <p:sldId id="621" r:id="rId63"/>
    <p:sldId id="579" r:id="rId64"/>
    <p:sldId id="550" r:id="rId65"/>
    <p:sldId id="613" r:id="rId66"/>
    <p:sldId id="611" r:id="rId67"/>
    <p:sldId id="610" r:id="rId68"/>
    <p:sldId id="609" r:id="rId69"/>
    <p:sldId id="608" r:id="rId70"/>
    <p:sldId id="607" r:id="rId71"/>
    <p:sldId id="606" r:id="rId72"/>
  </p:sldIdLst>
  <p:sldSz cx="12192000" cy="6858000"/>
  <p:notesSz cx="6858000" cy="9144000"/>
  <p:embeddedFontLst>
    <p:embeddedFont>
      <p:font typeface="Calibri" panose="020F0502020204030204" pitchFamily="34" charset="0"/>
      <p:regular r:id="rId75"/>
      <p:bold r:id="rId76"/>
      <p:italic r:id="rId77"/>
      <p:boldItalic r:id="rId78"/>
    </p:embeddedFont>
    <p:embeddedFont>
      <p:font typeface="Proxima Nova Rg" panose="02000506030000020004" charset="0"/>
      <p:regular r:id="rId79"/>
      <p:bold r:id="rId80"/>
      <p:italic r:id="rId81"/>
      <p:boldItalic r:id="rId82"/>
    </p:embeddedFont>
    <p:embeddedFont>
      <p:font typeface="Roboto Mono" panose="00000009000000000000" pitchFamily="49" charset="0"/>
      <p:regular r:id="rId83"/>
      <p:bold r:id="rId84"/>
      <p:italic r:id="rId85"/>
      <p:boldItalic r:id="rId86"/>
    </p:embeddedFont>
    <p:embeddedFont>
      <p:font typeface="Verdana" panose="020B0604030504040204" pitchFamily="34" charset="0"/>
      <p:regular r:id="rId87"/>
      <p:bold r:id="rId88"/>
      <p:italic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11123-1DB5-AC85-5698-61C99C6E3529}" v="383" dt="2023-04-24T19:54:02.417"/>
    <p1510:client id="{05F850AE-D852-6BE3-4A5F-5D5E102A1C63}" v="361" dt="2023-04-09T05:49:15.995"/>
    <p1510:client id="{0AED7A5A-7A6F-1059-426D-1DC51CF77D80}" v="22" dt="2023-04-25T20:51:19.146"/>
    <p1510:client id="{117B68A3-1926-4852-6524-C85E806FA5D4}" v="45" dt="2023-04-24T20:10:45.349"/>
    <p1510:client id="{1296D998-606A-F8D7-29A8-A05B82322842}" v="238" dt="2023-04-10T18:21:08.938"/>
    <p1510:client id="{1BC9C4AB-562F-EF19-8F16-D2F6E525062B}" v="1" dt="2023-04-24T16:51:17.691"/>
    <p1510:client id="{2264B797-C4B7-4FC8-56E8-88C243E42009}" v="2" dt="2023-04-14T16:15:30.404"/>
    <p1510:client id="{2306735F-DDA1-C870-EB49-394FD5849BC7}" v="3" dt="2023-04-26T02:49:00.499"/>
    <p1510:client id="{242DD5AA-ECA4-0BAB-E5A7-D2307B6A28AB}" v="206" dt="2023-04-03T23:04:57.265"/>
    <p1510:client id="{29ABB8CE-43A4-867B-E3EF-0E819A3C6F41}" v="1" dt="2023-04-03T22:29:33.489"/>
    <p1510:client id="{29BE3B5D-743D-4D33-B74D-E53D5C63A9FB}" v="84" dt="2023-07-08T00:48:43.217"/>
    <p1510:client id="{3292C67B-024A-1147-EF2B-FB7F5A448D34}" v="109" dt="2023-07-10T22:12:10.640"/>
    <p1510:client id="{38F1E739-206F-F6DE-E2BA-00020FE77118}" v="1231" dt="2023-04-23T10:48:15.132"/>
    <p1510:client id="{3C154648-BD13-FD46-517B-F81A293DF461}" v="96" dt="2023-04-25T21:18:00.839"/>
    <p1510:client id="{3E43B8B1-A126-6A09-66F7-BC2ED96EED90}" v="601" dt="2023-07-08T12:00:28.962"/>
    <p1510:client id="{3E7273FE-C07F-B324-A5FC-5DB8CB762B16}" v="433" dt="2023-04-09T00:49:38.067"/>
    <p1510:client id="{3F6E2ADD-8331-E945-08C0-95609495AA4C}" v="115" dt="2023-04-13T16:17:26.187"/>
    <p1510:client id="{407A7FE5-EDF2-DFCA-DAFC-B2BF64D4B94C}" v="2" dt="2023-07-08T00:54:34.780"/>
    <p1510:client id="{4613B94A-27A1-1D74-284C-6B261E8E2210}" v="119" dt="2023-04-06T23:35:16.411"/>
    <p1510:client id="{49220C33-AB63-A8A8-B4C5-2D18CF5788B6}" v="33" dt="2023-04-26T08:13:58.460"/>
    <p1510:client id="{52C4D04E-5009-5910-ADDA-113EC4354568}" v="1" dt="2023-04-10T04:09:12.727"/>
    <p1510:client id="{57792E3E-EE27-EBDD-FB74-7EA2B3157EF0}" v="372" dt="2023-04-09T20:17:28.424"/>
    <p1510:client id="{57BE1E1C-BC06-3AC1-C79E-D33C7BFFC921}" v="519" dt="2023-07-11T01:51:06.478"/>
    <p1510:client id="{5CF15F86-5B6E-1B6C-E843-D944F738F887}" v="681" dt="2023-04-21T13:17:36.639"/>
    <p1510:client id="{64A4F1CB-44CE-9C0D-D115-2463618EE78C}" v="499" dt="2023-07-07T17:53:34.450"/>
    <p1510:client id="{679CBFE0-FDB7-5161-633D-8290B582099B}" v="540" dt="2023-04-24T08:34:43.396"/>
    <p1510:client id="{6ED72571-937C-3A20-35E8-AEBA038E6282}" v="98" dt="2023-04-25T14:40:30.901"/>
    <p1510:client id="{70D4D0DE-4AC5-7669-30B8-B58F8D35A18F}" v="724" dt="2023-07-03T04:22:31.957"/>
    <p1510:client id="{74C3A5BC-A33B-3FEE-69FF-1F193A8F77B3}" v="55" dt="2023-04-06T17:57:24.965"/>
    <p1510:client id="{798472DC-6179-9851-6DA1-AD1FC526F44B}" v="262" dt="2023-04-25T07:20:13.278"/>
    <p1510:client id="{7A167B9B-036A-057D-CD6D-AE957FC53384}" v="821" dt="2023-04-13T15:54:41.495"/>
    <p1510:client id="{7A55EC2E-6521-CB8A-6342-B9E50178CF1E}" v="186" dt="2023-04-24T17:52:58.198"/>
    <p1510:client id="{7AF74272-D469-784A-EF22-1F9BD51CB710}" v="2034" dt="2023-04-13T10:26:29.885"/>
    <p1510:client id="{7C731A32-AF33-28B0-2306-AE0D20967483}" v="61" dt="2023-04-24T19:08:42.236"/>
    <p1510:client id="{7CD1612C-7624-8BF1-588E-74CCC410FAA3}" v="203" dt="2023-04-12T14:18:30.523"/>
    <p1510:client id="{814BFA03-83D2-E751-D4AE-9ABE9DDDC190}" v="1" dt="2023-04-26T08:05:31.203"/>
    <p1510:client id="{85343A4B-85C4-819E-8D68-42E247D0C1B5}" v="48" dt="2023-07-10T21:35:39.801"/>
    <p1510:client id="{8940F544-4F26-70C5-273D-51D1D0026093}" v="80" dt="2023-04-25T20:46:38.418"/>
    <p1510:client id="{8C8AA324-1D21-BA98-076D-25B42E36EC34}" v="1" dt="2023-04-09T17:30:57.356"/>
    <p1510:client id="{98086FCD-4557-8122-C1A0-6CB19A2DABF9}" v="28" dt="2023-04-24T14:32:18.084"/>
    <p1510:client id="{9970821B-ABAA-1D3D-5FCE-07F2E2126215}" v="853" dt="2023-04-23T15:31:58.408"/>
    <p1510:client id="{9A466858-B121-2E20-0FFA-237BB9402F26}" v="21" dt="2023-07-02T15:22:56.995"/>
    <p1510:client id="{9B951D52-35A3-5164-8167-01E98B7FA1EA}" v="742" dt="2023-04-24T16:35:29.440"/>
    <p1510:client id="{9E2833FD-BE62-6696-94DE-7F47A9D16E66}" v="351" dt="2023-04-23T12:35:55.723"/>
    <p1510:client id="{9EEC41AD-A6D5-3017-D7B2-5E41D65690C4}" v="5" dt="2023-04-13T00:59:14.771"/>
    <p1510:client id="{A0269275-14C9-CF3C-992D-4B915137F70C}" v="76" dt="2023-04-12T03:41:35.075"/>
    <p1510:client id="{A4BF5BEF-EF94-1AD7-C6FE-0E4DA87EEA68}" v="13" dt="2023-07-08T15:29:39.962"/>
    <p1510:client id="{A70CF0EB-3231-4009-8815-316488725F8B}" v="53" dt="2023-07-08T04:35:59.810"/>
    <p1510:client id="{A87197E9-29FB-A0D5-123E-D1191BB6EB74}" v="325" dt="2023-04-23T21:07:08.906"/>
    <p1510:client id="{AADA6EA9-A6EA-737E-B923-8C3304700D20}" v="1264" dt="2023-04-23T22:45:36.204"/>
    <p1510:client id="{AB7B8CD7-8BAF-61A2-2727-A9EDA89F931A}" v="91" dt="2023-04-24T19:14:09.226"/>
    <p1510:client id="{AC0EC5EE-3015-A41B-BB02-6D5D1AE6B8F6}" v="11" dt="2023-04-24T16:41:28.449"/>
    <p1510:client id="{B5F20C56-DFB2-EF98-B310-0AA113862563}" v="383" dt="2023-04-11T18:56:46.394"/>
    <p1510:client id="{B6B41C53-06D5-2B34-4365-F3C848E3E4DD}" v="1" dt="2023-04-11T14:55:07.830"/>
    <p1510:client id="{B82E3224-A123-8DC1-154C-1A6F0CA66E5A}" v="17" dt="2023-07-08T15:27:48.839"/>
    <p1510:client id="{C49EF6DB-35F0-CFC5-409B-4A1CF2AAF943}" v="451" dt="2023-07-11T04:54:29.255"/>
    <p1510:client id="{C89FA9F4-0F29-4596-1773-DE7A952D1965}" v="220" dt="2023-07-08T23:13:50.903"/>
    <p1510:client id="{D03E0358-559A-C6E6-D12F-876CFE3DC4B6}" v="98" dt="2023-07-12T05:46:13.268"/>
    <p1510:client id="{D46FBAB5-F09A-6959-7D46-1171227719AC}" v="1" dt="2023-04-26T14:58:14.396"/>
    <p1510:client id="{D4C3AEC2-A529-0A5A-371B-FC8E327FC96D}" v="206" dt="2023-04-11T03:16:13.562"/>
    <p1510:client id="{E399DCDA-FB58-244D-E23C-75F4EE9BC4F8}" v="1960" dt="2023-07-09T05:12:50.463"/>
    <p1510:client id="{E55A6F50-0E36-32F6-A95F-C63970E8B3A8}" v="53" dt="2023-04-13T06:13:09.740"/>
    <p1510:client id="{EDC03873-C8F0-A29D-F005-B881532DF853}" v="272" dt="2023-04-25T23:50:47.308"/>
    <p1510:client id="{FEF8E19D-3813-F204-2F3A-AECFAE752C97}" v="605" dt="2023-04-09T23:43:51.103"/>
    <p1510:client id="{FF6DD73F-1E99-685C-3010-568B37B88918}" v="26" dt="2023-07-07T17:55:39.5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4" d="100"/>
          <a:sy n="84" d="100"/>
        </p:scale>
        <p:origin x="614" y="20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diagrams/_rels/data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6.svg"/></Relationships>
</file>

<file path=ppt/diagrams/_rels/data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6.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40D9F-A452-47AE-BEF5-4B02ED319969}"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0E3300A2-3CDE-4B36-8730-73BD70219EE5}">
      <dgm:prSet/>
      <dgm:spPr/>
      <dgm:t>
        <a:bodyPr/>
        <a:lstStyle/>
        <a:p>
          <a:r>
            <a:rPr lang="en-US" b="0" i="0"/>
            <a:t>Transitive closure</a:t>
          </a:r>
          <a:endParaRPr lang="en-US"/>
        </a:p>
      </dgm:t>
    </dgm:pt>
    <dgm:pt modelId="{DA5E2520-D0E4-4CB2-881C-E826B2077F76}" type="parTrans" cxnId="{FAB53E67-578D-4286-8231-BE01F2BBFEAC}">
      <dgm:prSet/>
      <dgm:spPr/>
      <dgm:t>
        <a:bodyPr/>
        <a:lstStyle/>
        <a:p>
          <a:endParaRPr lang="en-US"/>
        </a:p>
      </dgm:t>
    </dgm:pt>
    <dgm:pt modelId="{1DA40ED7-0556-4714-8A30-E3974F742720}" type="sibTrans" cxnId="{FAB53E67-578D-4286-8231-BE01F2BBFEAC}">
      <dgm:prSet/>
      <dgm:spPr/>
      <dgm:t>
        <a:bodyPr/>
        <a:lstStyle/>
        <a:p>
          <a:endParaRPr lang="en-US"/>
        </a:p>
      </dgm:t>
    </dgm:pt>
    <dgm:pt modelId="{A7660A9D-73CF-4F39-B11B-5CFBC4C3B120}">
      <dgm:prSet/>
      <dgm:spPr/>
      <dgm:t>
        <a:bodyPr/>
        <a:lstStyle/>
        <a:p>
          <a:r>
            <a:rPr lang="en-US" b="0" i="0"/>
            <a:t>Triangle counting</a:t>
          </a:r>
          <a:endParaRPr lang="en-US"/>
        </a:p>
      </dgm:t>
    </dgm:pt>
    <dgm:pt modelId="{D492D7AA-1290-42CB-BCD9-BDEAD2F0CDC9}" type="parTrans" cxnId="{7C5B44CF-318D-48EE-A863-63E85316B183}">
      <dgm:prSet/>
      <dgm:spPr/>
      <dgm:t>
        <a:bodyPr/>
        <a:lstStyle/>
        <a:p>
          <a:endParaRPr lang="en-US"/>
        </a:p>
      </dgm:t>
    </dgm:pt>
    <dgm:pt modelId="{5054C3D9-58AD-4A1C-90AF-8DD1BF4C9CD5}" type="sibTrans" cxnId="{7C5B44CF-318D-48EE-A863-63E85316B183}">
      <dgm:prSet/>
      <dgm:spPr/>
      <dgm:t>
        <a:bodyPr/>
        <a:lstStyle/>
        <a:p>
          <a:endParaRPr lang="en-US"/>
        </a:p>
      </dgm:t>
    </dgm:pt>
    <dgm:pt modelId="{57E61712-E7B0-4DE6-AE4A-9DA6BE2FDB58}">
      <dgm:prSet/>
      <dgm:spPr/>
      <dgm:t>
        <a:bodyPr/>
        <a:lstStyle/>
        <a:p>
          <a:r>
            <a:rPr lang="en-US" b="0" i="0"/>
            <a:t>Finding maximal cliques</a:t>
          </a:r>
          <a:endParaRPr lang="en-US"/>
        </a:p>
      </dgm:t>
    </dgm:pt>
    <dgm:pt modelId="{5D4567CC-1D25-47E9-AE8F-AB0379DE0C3C}" type="parTrans" cxnId="{5105F0A0-4470-4340-86BB-2A8E8748DF51}">
      <dgm:prSet/>
      <dgm:spPr/>
      <dgm:t>
        <a:bodyPr/>
        <a:lstStyle/>
        <a:p>
          <a:endParaRPr lang="en-US"/>
        </a:p>
      </dgm:t>
    </dgm:pt>
    <dgm:pt modelId="{81A087B9-DE50-4ECA-83BE-43A91784E055}" type="sibTrans" cxnId="{5105F0A0-4470-4340-86BB-2A8E8748DF51}">
      <dgm:prSet/>
      <dgm:spPr/>
      <dgm:t>
        <a:bodyPr/>
        <a:lstStyle/>
        <a:p>
          <a:endParaRPr lang="en-US"/>
        </a:p>
      </dgm:t>
    </dgm:pt>
    <dgm:pt modelId="{571690D4-DB53-4C82-8E77-729769648522}">
      <dgm:prSet/>
      <dgm:spPr/>
      <dgm:t>
        <a:bodyPr/>
        <a:lstStyle/>
        <a:p>
          <a:r>
            <a:rPr lang="en-US" b="0" i="0" dirty="0"/>
            <a:t>Finding frequent </a:t>
          </a:r>
          <a:r>
            <a:rPr lang="en-US" b="0" i="0" dirty="0" err="1"/>
            <a:t>itemsets</a:t>
          </a:r>
          <a:endParaRPr lang="en-US" dirty="0"/>
        </a:p>
      </dgm:t>
    </dgm:pt>
    <dgm:pt modelId="{4C660B6D-9290-4439-82FF-23F2B0D0BF4F}" type="parTrans" cxnId="{3C945B88-E33C-4BD1-BBAC-7B2002041F1A}">
      <dgm:prSet/>
      <dgm:spPr/>
      <dgm:t>
        <a:bodyPr/>
        <a:lstStyle/>
        <a:p>
          <a:endParaRPr lang="en-US"/>
        </a:p>
      </dgm:t>
    </dgm:pt>
    <dgm:pt modelId="{776CF532-C769-4D2A-B6CE-F36919951EF0}" type="sibTrans" cxnId="{3C945B88-E33C-4BD1-BBAC-7B2002041F1A}">
      <dgm:prSet/>
      <dgm:spPr/>
      <dgm:t>
        <a:bodyPr/>
        <a:lstStyle/>
        <a:p>
          <a:endParaRPr lang="en-US"/>
        </a:p>
      </dgm:t>
    </dgm:pt>
    <dgm:pt modelId="{AFE76347-0526-426B-BEA7-85FF40D84648}">
      <dgm:prSet/>
      <dgm:spPr/>
      <dgm:t>
        <a:bodyPr/>
        <a:lstStyle/>
        <a:p>
          <a:pPr rtl="0"/>
          <a:r>
            <a:rPr lang="en-US" b="0" i="0">
              <a:latin typeface="Proxima Nova Bl"/>
            </a:rPr>
            <a:t>Data mining</a:t>
          </a:r>
          <a:endParaRPr lang="en-US"/>
        </a:p>
      </dgm:t>
    </dgm:pt>
    <dgm:pt modelId="{1D074D37-D7F4-430B-A758-4E37ABFD8BDC}" type="parTrans" cxnId="{FDA56398-1E83-4292-A8D3-305A35E25D18}">
      <dgm:prSet/>
      <dgm:spPr/>
      <dgm:t>
        <a:bodyPr/>
        <a:lstStyle/>
        <a:p>
          <a:endParaRPr lang="en-US"/>
        </a:p>
      </dgm:t>
    </dgm:pt>
    <dgm:pt modelId="{FC127958-021E-4655-A43B-0236D62A59B9}" type="sibTrans" cxnId="{FDA56398-1E83-4292-A8D3-305A35E25D18}">
      <dgm:prSet/>
      <dgm:spPr/>
      <dgm:t>
        <a:bodyPr/>
        <a:lstStyle/>
        <a:p>
          <a:endParaRPr lang="en-US"/>
        </a:p>
      </dgm:t>
    </dgm:pt>
    <dgm:pt modelId="{10DC61BB-7E00-4BCF-A47E-FB30649DEC8B}" type="pres">
      <dgm:prSet presAssocID="{6B540D9F-A452-47AE-BEF5-4B02ED319969}" presName="linear" presStyleCnt="0">
        <dgm:presLayoutVars>
          <dgm:animLvl val="lvl"/>
          <dgm:resizeHandles val="exact"/>
        </dgm:presLayoutVars>
      </dgm:prSet>
      <dgm:spPr/>
    </dgm:pt>
    <dgm:pt modelId="{4DFED9DA-6895-41F7-92E9-D76A14BD3B09}" type="pres">
      <dgm:prSet presAssocID="{0E3300A2-3CDE-4B36-8730-73BD70219EE5}" presName="parentText" presStyleLbl="node1" presStyleIdx="0" presStyleCnt="5">
        <dgm:presLayoutVars>
          <dgm:chMax val="0"/>
          <dgm:bulletEnabled val="1"/>
        </dgm:presLayoutVars>
      </dgm:prSet>
      <dgm:spPr/>
    </dgm:pt>
    <dgm:pt modelId="{A2336C19-FF55-41F8-AF76-EB376D47006A}" type="pres">
      <dgm:prSet presAssocID="{1DA40ED7-0556-4714-8A30-E3974F742720}" presName="spacer" presStyleCnt="0"/>
      <dgm:spPr/>
    </dgm:pt>
    <dgm:pt modelId="{78B7C727-87B9-441D-A16F-72FE08AFEE04}" type="pres">
      <dgm:prSet presAssocID="{A7660A9D-73CF-4F39-B11B-5CFBC4C3B120}" presName="parentText" presStyleLbl="node1" presStyleIdx="1" presStyleCnt="5" custLinFactNeighborX="0">
        <dgm:presLayoutVars>
          <dgm:chMax val="0"/>
          <dgm:bulletEnabled val="1"/>
        </dgm:presLayoutVars>
      </dgm:prSet>
      <dgm:spPr/>
    </dgm:pt>
    <dgm:pt modelId="{246F2143-E95F-411D-BF83-D29398EF6952}" type="pres">
      <dgm:prSet presAssocID="{5054C3D9-58AD-4A1C-90AF-8DD1BF4C9CD5}" presName="spacer" presStyleCnt="0"/>
      <dgm:spPr/>
    </dgm:pt>
    <dgm:pt modelId="{3D890BA4-E8A5-46AD-8BB3-19B5C362550A}" type="pres">
      <dgm:prSet presAssocID="{57E61712-E7B0-4DE6-AE4A-9DA6BE2FDB58}" presName="parentText" presStyleLbl="node1" presStyleIdx="2" presStyleCnt="5">
        <dgm:presLayoutVars>
          <dgm:chMax val="0"/>
          <dgm:bulletEnabled val="1"/>
        </dgm:presLayoutVars>
      </dgm:prSet>
      <dgm:spPr/>
    </dgm:pt>
    <dgm:pt modelId="{4740FC06-581D-4FFB-9AF6-ABDEE15120E7}" type="pres">
      <dgm:prSet presAssocID="{81A087B9-DE50-4ECA-83BE-43A91784E055}" presName="spacer" presStyleCnt="0"/>
      <dgm:spPr/>
    </dgm:pt>
    <dgm:pt modelId="{B79EEE42-2BF6-48C0-BA41-FEC19396DF17}" type="pres">
      <dgm:prSet presAssocID="{571690D4-DB53-4C82-8E77-729769648522}" presName="parentText" presStyleLbl="node1" presStyleIdx="3" presStyleCnt="5">
        <dgm:presLayoutVars>
          <dgm:chMax val="0"/>
          <dgm:bulletEnabled val="1"/>
        </dgm:presLayoutVars>
      </dgm:prSet>
      <dgm:spPr/>
    </dgm:pt>
    <dgm:pt modelId="{14D2C226-2FEC-404C-A0DD-A1F5456150BE}" type="pres">
      <dgm:prSet presAssocID="{776CF532-C769-4D2A-B6CE-F36919951EF0}" presName="spacer" presStyleCnt="0"/>
      <dgm:spPr/>
    </dgm:pt>
    <dgm:pt modelId="{84596BF4-12A9-41C8-977A-055A9E6EA74C}" type="pres">
      <dgm:prSet presAssocID="{AFE76347-0526-426B-BEA7-85FF40D84648}" presName="parentText" presStyleLbl="node1" presStyleIdx="4" presStyleCnt="5">
        <dgm:presLayoutVars>
          <dgm:chMax val="0"/>
          <dgm:bulletEnabled val="1"/>
        </dgm:presLayoutVars>
      </dgm:prSet>
      <dgm:spPr/>
    </dgm:pt>
  </dgm:ptLst>
  <dgm:cxnLst>
    <dgm:cxn modelId="{C9FDAC2C-5E3D-474B-BC1D-DE38595C219A}" type="presOf" srcId="{6B540D9F-A452-47AE-BEF5-4B02ED319969}" destId="{10DC61BB-7E00-4BCF-A47E-FB30649DEC8B}" srcOrd="0" destOrd="0" presId="urn:microsoft.com/office/officeart/2005/8/layout/vList2"/>
    <dgm:cxn modelId="{65F1765B-AC7A-4E7D-BA49-18FF3A9EF799}" type="presOf" srcId="{57E61712-E7B0-4DE6-AE4A-9DA6BE2FDB58}" destId="{3D890BA4-E8A5-46AD-8BB3-19B5C362550A}" srcOrd="0" destOrd="0" presId="urn:microsoft.com/office/officeart/2005/8/layout/vList2"/>
    <dgm:cxn modelId="{FAB53E67-578D-4286-8231-BE01F2BBFEAC}" srcId="{6B540D9F-A452-47AE-BEF5-4B02ED319969}" destId="{0E3300A2-3CDE-4B36-8730-73BD70219EE5}" srcOrd="0" destOrd="0" parTransId="{DA5E2520-D0E4-4CB2-881C-E826B2077F76}" sibTransId="{1DA40ED7-0556-4714-8A30-E3974F742720}"/>
    <dgm:cxn modelId="{3C945B88-E33C-4BD1-BBAC-7B2002041F1A}" srcId="{6B540D9F-A452-47AE-BEF5-4B02ED319969}" destId="{571690D4-DB53-4C82-8E77-729769648522}" srcOrd="3" destOrd="0" parTransId="{4C660B6D-9290-4439-82FF-23F2B0D0BF4F}" sibTransId="{776CF532-C769-4D2A-B6CE-F36919951EF0}"/>
    <dgm:cxn modelId="{D800D493-5E21-434D-A4CD-F648E01F1405}" type="presOf" srcId="{AFE76347-0526-426B-BEA7-85FF40D84648}" destId="{84596BF4-12A9-41C8-977A-055A9E6EA74C}" srcOrd="0" destOrd="0" presId="urn:microsoft.com/office/officeart/2005/8/layout/vList2"/>
    <dgm:cxn modelId="{FDA56398-1E83-4292-A8D3-305A35E25D18}" srcId="{6B540D9F-A452-47AE-BEF5-4B02ED319969}" destId="{AFE76347-0526-426B-BEA7-85FF40D84648}" srcOrd="4" destOrd="0" parTransId="{1D074D37-D7F4-430B-A758-4E37ABFD8BDC}" sibTransId="{FC127958-021E-4655-A43B-0236D62A59B9}"/>
    <dgm:cxn modelId="{E3D87A9D-4209-477A-868B-284A57057F9E}" type="presOf" srcId="{571690D4-DB53-4C82-8E77-729769648522}" destId="{B79EEE42-2BF6-48C0-BA41-FEC19396DF17}" srcOrd="0" destOrd="0" presId="urn:microsoft.com/office/officeart/2005/8/layout/vList2"/>
    <dgm:cxn modelId="{5105F0A0-4470-4340-86BB-2A8E8748DF51}" srcId="{6B540D9F-A452-47AE-BEF5-4B02ED319969}" destId="{57E61712-E7B0-4DE6-AE4A-9DA6BE2FDB58}" srcOrd="2" destOrd="0" parTransId="{5D4567CC-1D25-47E9-AE8F-AB0379DE0C3C}" sibTransId="{81A087B9-DE50-4ECA-83BE-43A91784E055}"/>
    <dgm:cxn modelId="{7C5B44CF-318D-48EE-A863-63E85316B183}" srcId="{6B540D9F-A452-47AE-BEF5-4B02ED319969}" destId="{A7660A9D-73CF-4F39-B11B-5CFBC4C3B120}" srcOrd="1" destOrd="0" parTransId="{D492D7AA-1290-42CB-BCD9-BDEAD2F0CDC9}" sibTransId="{5054C3D9-58AD-4A1C-90AF-8DD1BF4C9CD5}"/>
    <dgm:cxn modelId="{14D7B4CF-D576-4D28-BA50-D725887C336A}" type="presOf" srcId="{0E3300A2-3CDE-4B36-8730-73BD70219EE5}" destId="{4DFED9DA-6895-41F7-92E9-D76A14BD3B09}" srcOrd="0" destOrd="0" presId="urn:microsoft.com/office/officeart/2005/8/layout/vList2"/>
    <dgm:cxn modelId="{A4EF4FF5-5C54-4541-BB34-D3A3C8560DAF}" type="presOf" srcId="{A7660A9D-73CF-4F39-B11B-5CFBC4C3B120}" destId="{78B7C727-87B9-441D-A16F-72FE08AFEE04}" srcOrd="0" destOrd="0" presId="urn:microsoft.com/office/officeart/2005/8/layout/vList2"/>
    <dgm:cxn modelId="{8B850BD5-9895-40E3-9A5F-C5AC71ED9F45}" type="presParOf" srcId="{10DC61BB-7E00-4BCF-A47E-FB30649DEC8B}" destId="{4DFED9DA-6895-41F7-92E9-D76A14BD3B09}" srcOrd="0" destOrd="0" presId="urn:microsoft.com/office/officeart/2005/8/layout/vList2"/>
    <dgm:cxn modelId="{486BDE50-0CD4-4916-883D-989342465FD3}" type="presParOf" srcId="{10DC61BB-7E00-4BCF-A47E-FB30649DEC8B}" destId="{A2336C19-FF55-41F8-AF76-EB376D47006A}" srcOrd="1" destOrd="0" presId="urn:microsoft.com/office/officeart/2005/8/layout/vList2"/>
    <dgm:cxn modelId="{3476724C-A9D2-4C75-B12D-CAE6CCD753B8}" type="presParOf" srcId="{10DC61BB-7E00-4BCF-A47E-FB30649DEC8B}" destId="{78B7C727-87B9-441D-A16F-72FE08AFEE04}" srcOrd="2" destOrd="0" presId="urn:microsoft.com/office/officeart/2005/8/layout/vList2"/>
    <dgm:cxn modelId="{8D45F3C5-9F88-4EAE-AA39-6BEFD1EE16CC}" type="presParOf" srcId="{10DC61BB-7E00-4BCF-A47E-FB30649DEC8B}" destId="{246F2143-E95F-411D-BF83-D29398EF6952}" srcOrd="3" destOrd="0" presId="urn:microsoft.com/office/officeart/2005/8/layout/vList2"/>
    <dgm:cxn modelId="{C4EBB890-B887-497F-A2CF-D1E002DCE726}" type="presParOf" srcId="{10DC61BB-7E00-4BCF-A47E-FB30649DEC8B}" destId="{3D890BA4-E8A5-46AD-8BB3-19B5C362550A}" srcOrd="4" destOrd="0" presId="urn:microsoft.com/office/officeart/2005/8/layout/vList2"/>
    <dgm:cxn modelId="{A204FA92-EDB9-48E8-9475-005EB723A80F}" type="presParOf" srcId="{10DC61BB-7E00-4BCF-A47E-FB30649DEC8B}" destId="{4740FC06-581D-4FFB-9AF6-ABDEE15120E7}" srcOrd="5" destOrd="0" presId="urn:microsoft.com/office/officeart/2005/8/layout/vList2"/>
    <dgm:cxn modelId="{66D161F0-48ED-4856-81BB-CDE686036679}" type="presParOf" srcId="{10DC61BB-7E00-4BCF-A47E-FB30649DEC8B}" destId="{B79EEE42-2BF6-48C0-BA41-FEC19396DF17}" srcOrd="6" destOrd="0" presId="urn:microsoft.com/office/officeart/2005/8/layout/vList2"/>
    <dgm:cxn modelId="{CE1C3788-D8D8-445E-A119-908B4FF29815}" type="presParOf" srcId="{10DC61BB-7E00-4BCF-A47E-FB30649DEC8B}" destId="{14D2C226-2FEC-404C-A0DD-A1F5456150BE}" srcOrd="7" destOrd="0" presId="urn:microsoft.com/office/officeart/2005/8/layout/vList2"/>
    <dgm:cxn modelId="{B8D7AEC3-D7FC-4337-8A7D-50CD42816588}" type="presParOf" srcId="{10DC61BB-7E00-4BCF-A47E-FB30649DEC8B}" destId="{84596BF4-12A9-41C8-977A-055A9E6EA7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64C6E2-5729-4B1E-8A35-0DC3B5CFBAF5}" type="doc">
      <dgm:prSet loTypeId="urn:microsoft.com/office/officeart/2016/7/layout/VerticalDownArrowProcess" loCatId="process" qsTypeId="urn:microsoft.com/office/officeart/2005/8/quickstyle/simple5" qsCatId="simple" csTypeId="urn:microsoft.com/office/officeart/2005/8/colors/accent3_2" csCatId="accent3" phldr="1"/>
      <dgm:spPr/>
      <dgm:t>
        <a:bodyPr/>
        <a:lstStyle/>
        <a:p>
          <a:endParaRPr lang="en-US"/>
        </a:p>
      </dgm:t>
    </dgm:pt>
    <dgm:pt modelId="{AEB6B589-2DD9-45F4-A4E6-26966433CD24}">
      <dgm:prSet/>
      <dgm:spPr/>
      <dgm:t>
        <a:bodyPr/>
        <a:lstStyle/>
        <a:p>
          <a:pPr rtl="0"/>
          <a:r>
            <a:rPr lang="en-US" dirty="0">
              <a:latin typeface="Arial"/>
              <a:cs typeface="Arial"/>
            </a:rPr>
            <a:t>Different Parallel Programming Models performance on iterative relational join</a:t>
          </a:r>
          <a:endParaRPr lang="en-US" dirty="0"/>
        </a:p>
      </dgm:t>
    </dgm:pt>
    <dgm:pt modelId="{A8261B2F-E7C0-4B66-B79B-EFDB941542FA}" type="parTrans" cxnId="{6A103154-4506-40AD-8462-A0420268481B}">
      <dgm:prSet/>
      <dgm:spPr/>
      <dgm:t>
        <a:bodyPr/>
        <a:lstStyle/>
        <a:p>
          <a:endParaRPr lang="en-US"/>
        </a:p>
      </dgm:t>
    </dgm:pt>
    <dgm:pt modelId="{25DF3951-F9E6-477A-A367-CF66AF132419}" type="sibTrans" cxnId="{6A103154-4506-40AD-8462-A0420268481B}">
      <dgm:prSet/>
      <dgm:spPr/>
      <dgm:t>
        <a:bodyPr/>
        <a:lstStyle/>
        <a:p>
          <a:endParaRPr lang="en-US"/>
        </a:p>
      </dgm:t>
    </dgm:pt>
    <dgm:pt modelId="{3A87A832-7FDD-452A-8E75-94697E3E3A40}">
      <dgm:prSet phldr="0"/>
      <dgm:spPr/>
      <dgm:t>
        <a:bodyPr/>
        <a:lstStyle/>
        <a:p>
          <a:r>
            <a:rPr lang="en-US" dirty="0">
              <a:latin typeface="Arial"/>
              <a:cs typeface="Arial"/>
            </a:rPr>
            <a:t>Multi-node multi-GPU backend for </a:t>
          </a:r>
          <a:r>
            <a:rPr lang="en-US" dirty="0" err="1">
              <a:latin typeface="Arial"/>
              <a:cs typeface="Arial"/>
            </a:rPr>
            <a:t>Datalog</a:t>
          </a:r>
          <a:r>
            <a:rPr lang="en-US" dirty="0">
              <a:latin typeface="Arial"/>
              <a:cs typeface="Arial"/>
            </a:rPr>
            <a:t> to perform iterated relational algebra operations tailored for GPU</a:t>
          </a:r>
          <a:endParaRPr lang="en-US" dirty="0"/>
        </a:p>
      </dgm:t>
    </dgm:pt>
    <dgm:pt modelId="{5C7DA16E-8D94-4EFF-9291-2E2A36323678}" type="parTrans" cxnId="{7A30D2D3-9FF1-491D-9AB3-AFF7E5F0B380}">
      <dgm:prSet/>
      <dgm:spPr/>
      <dgm:t>
        <a:bodyPr/>
        <a:lstStyle/>
        <a:p>
          <a:endParaRPr lang="en-US"/>
        </a:p>
      </dgm:t>
    </dgm:pt>
    <dgm:pt modelId="{0E5A2141-F447-4DBA-9289-B754FC1E933D}" type="sibTrans" cxnId="{7A30D2D3-9FF1-491D-9AB3-AFF7E5F0B380}">
      <dgm:prSet/>
      <dgm:spPr/>
      <dgm:t>
        <a:bodyPr/>
        <a:lstStyle/>
        <a:p>
          <a:endParaRPr lang="en-US"/>
        </a:p>
      </dgm:t>
    </dgm:pt>
    <dgm:pt modelId="{1C7DBDF0-4A19-477F-8DD5-D4FEE7DC48C2}">
      <dgm:prSet phldr="0"/>
      <dgm:spPr/>
      <dgm:t>
        <a:bodyPr/>
        <a:lstStyle/>
        <a:p>
          <a:pPr rtl="0"/>
          <a:r>
            <a:rPr lang="en-US">
              <a:latin typeface="Arial"/>
              <a:cs typeface="Arial"/>
            </a:rPr>
            <a:t>Extend </a:t>
          </a:r>
        </a:p>
      </dgm:t>
    </dgm:pt>
    <dgm:pt modelId="{43740884-1217-48D6-8CEA-BABD52C5B13C}" type="parTrans" cxnId="{0B562116-9430-4E8C-A753-4B1BFA4D1F83}">
      <dgm:prSet/>
      <dgm:spPr/>
      <dgm:t>
        <a:bodyPr/>
        <a:lstStyle/>
        <a:p>
          <a:endParaRPr lang="en-US"/>
        </a:p>
      </dgm:t>
    </dgm:pt>
    <dgm:pt modelId="{BDABD43D-4E88-4E57-AD04-E1138F502B19}" type="sibTrans" cxnId="{0B562116-9430-4E8C-A753-4B1BFA4D1F83}">
      <dgm:prSet/>
      <dgm:spPr/>
      <dgm:t>
        <a:bodyPr/>
        <a:lstStyle/>
        <a:p>
          <a:endParaRPr lang="en-US"/>
        </a:p>
      </dgm:t>
    </dgm:pt>
    <dgm:pt modelId="{5D8CED5E-4903-49C2-9737-F80CE97EFBC7}">
      <dgm:prSet phldr="0"/>
      <dgm:spPr/>
      <dgm:t>
        <a:bodyPr/>
        <a:lstStyle/>
        <a:p>
          <a:pPr rtl="0"/>
          <a:r>
            <a:rPr lang="en-US">
              <a:latin typeface="Arial"/>
              <a:cs typeface="Arial"/>
            </a:rPr>
            <a:t>Develop</a:t>
          </a:r>
        </a:p>
      </dgm:t>
    </dgm:pt>
    <dgm:pt modelId="{3F2BE4A4-6BA4-48EC-9F8B-E0E8181500D0}" type="parTrans" cxnId="{A5E87FD9-7B96-45F9-B4CD-77BD0C28BCCA}">
      <dgm:prSet/>
      <dgm:spPr/>
      <dgm:t>
        <a:bodyPr/>
        <a:lstStyle/>
        <a:p>
          <a:endParaRPr lang="en-US"/>
        </a:p>
      </dgm:t>
    </dgm:pt>
    <dgm:pt modelId="{1B44B232-5871-46E0-83F0-D447C9AA03C4}" type="sibTrans" cxnId="{A5E87FD9-7B96-45F9-B4CD-77BD0C28BCCA}">
      <dgm:prSet/>
      <dgm:spPr/>
      <dgm:t>
        <a:bodyPr/>
        <a:lstStyle/>
        <a:p>
          <a:endParaRPr lang="en-US"/>
        </a:p>
      </dgm:t>
    </dgm:pt>
    <dgm:pt modelId="{4C27739A-1E22-40E0-8321-896E0C156279}">
      <dgm:prSet phldr="0"/>
      <dgm:spPr/>
      <dgm:t>
        <a:bodyPr/>
        <a:lstStyle/>
        <a:p>
          <a:pPr rtl="0"/>
          <a:r>
            <a:rPr lang="en-US" dirty="0">
              <a:latin typeface="Arial"/>
              <a:cs typeface="Arial"/>
            </a:rPr>
            <a:t>Compare</a:t>
          </a:r>
        </a:p>
      </dgm:t>
    </dgm:pt>
    <dgm:pt modelId="{7F885D77-261B-464C-9872-4015A9D42323}" type="parTrans" cxnId="{A45A259C-4D26-4A3E-8B63-2A0DF02C06F0}">
      <dgm:prSet/>
      <dgm:spPr/>
      <dgm:t>
        <a:bodyPr/>
        <a:lstStyle/>
        <a:p>
          <a:endParaRPr lang="en-US"/>
        </a:p>
      </dgm:t>
    </dgm:pt>
    <dgm:pt modelId="{CBD296AB-5F82-401D-9D33-363043E0F7D8}" type="sibTrans" cxnId="{A45A259C-4D26-4A3E-8B63-2A0DF02C06F0}">
      <dgm:prSet/>
      <dgm:spPr/>
      <dgm:t>
        <a:bodyPr/>
        <a:lstStyle/>
        <a:p>
          <a:endParaRPr lang="en-US"/>
        </a:p>
      </dgm:t>
    </dgm:pt>
    <dgm:pt modelId="{F6AEEDBA-8AA3-4048-8857-45637978BAEB}">
      <dgm:prSet phldr="0"/>
      <dgm:spPr/>
      <dgm:t>
        <a:bodyPr/>
        <a:lstStyle/>
        <a:p>
          <a:r>
            <a:rPr lang="en-US">
              <a:latin typeface="Arial"/>
              <a:cs typeface="Arial"/>
            </a:rPr>
            <a:t>State-of-the-art multi-node CPU-based Datalog-like language SLOG to leverage our GPU-based solutions</a:t>
          </a:r>
          <a:endParaRPr lang="en-US"/>
        </a:p>
      </dgm:t>
    </dgm:pt>
    <dgm:pt modelId="{441670F2-CC25-4E3A-A30B-67173FE2CD02}" type="parTrans" cxnId="{6B70A0B2-11F1-431F-A3AB-231CC0B018B8}">
      <dgm:prSet/>
      <dgm:spPr/>
      <dgm:t>
        <a:bodyPr/>
        <a:lstStyle/>
        <a:p>
          <a:endParaRPr lang="en-US"/>
        </a:p>
      </dgm:t>
    </dgm:pt>
    <dgm:pt modelId="{A25E8E8B-076E-49E7-9C0B-CFA7C935EA54}" type="sibTrans" cxnId="{6B70A0B2-11F1-431F-A3AB-231CC0B018B8}">
      <dgm:prSet/>
      <dgm:spPr/>
      <dgm:t>
        <a:bodyPr/>
        <a:lstStyle/>
        <a:p>
          <a:endParaRPr lang="en-US"/>
        </a:p>
      </dgm:t>
    </dgm:pt>
    <dgm:pt modelId="{9512D45E-637E-4573-AEB2-641178829629}" type="pres">
      <dgm:prSet presAssocID="{C864C6E2-5729-4B1E-8A35-0DC3B5CFBAF5}" presName="Name0" presStyleCnt="0">
        <dgm:presLayoutVars>
          <dgm:dir/>
          <dgm:animLvl val="lvl"/>
          <dgm:resizeHandles val="exact"/>
        </dgm:presLayoutVars>
      </dgm:prSet>
      <dgm:spPr/>
    </dgm:pt>
    <dgm:pt modelId="{4C30CB01-86F7-4B12-B68F-5624E93EE771}" type="pres">
      <dgm:prSet presAssocID="{1C7DBDF0-4A19-477F-8DD5-D4FEE7DC48C2}" presName="boxAndChildren" presStyleCnt="0"/>
      <dgm:spPr/>
    </dgm:pt>
    <dgm:pt modelId="{F5060274-A280-4691-88FA-8B41EE07EF0D}" type="pres">
      <dgm:prSet presAssocID="{1C7DBDF0-4A19-477F-8DD5-D4FEE7DC48C2}" presName="parentTextBox" presStyleLbl="alignNode1" presStyleIdx="0" presStyleCnt="3"/>
      <dgm:spPr/>
    </dgm:pt>
    <dgm:pt modelId="{E29CA2A3-B216-438D-878B-0AB86B410B41}" type="pres">
      <dgm:prSet presAssocID="{1C7DBDF0-4A19-477F-8DD5-D4FEE7DC48C2}" presName="descendantBox" presStyleLbl="bgAccFollowNode1" presStyleIdx="0" presStyleCnt="3"/>
      <dgm:spPr/>
    </dgm:pt>
    <dgm:pt modelId="{ADB9FAC4-4DF6-4122-B0B3-ADB0856E7F03}" type="pres">
      <dgm:prSet presAssocID="{CBD296AB-5F82-401D-9D33-363043E0F7D8}" presName="sp" presStyleCnt="0"/>
      <dgm:spPr/>
    </dgm:pt>
    <dgm:pt modelId="{5A4AFFBA-3D7F-4293-AA61-19CD1D19881C}" type="pres">
      <dgm:prSet presAssocID="{4C27739A-1E22-40E0-8321-896E0C156279}" presName="arrowAndChildren" presStyleCnt="0"/>
      <dgm:spPr/>
    </dgm:pt>
    <dgm:pt modelId="{FDB44FF9-5DB7-49D1-87BC-D88B1B69F56E}" type="pres">
      <dgm:prSet presAssocID="{4C27739A-1E22-40E0-8321-896E0C156279}" presName="parentTextArrow" presStyleLbl="node1" presStyleIdx="0" presStyleCnt="0"/>
      <dgm:spPr/>
    </dgm:pt>
    <dgm:pt modelId="{5E3C027F-330D-4524-B571-D5D00CA33FF4}" type="pres">
      <dgm:prSet presAssocID="{4C27739A-1E22-40E0-8321-896E0C156279}" presName="arrow" presStyleLbl="alignNode1" presStyleIdx="1" presStyleCnt="3"/>
      <dgm:spPr/>
    </dgm:pt>
    <dgm:pt modelId="{D339FAC0-D359-4AB4-B572-37A96132C2A2}" type="pres">
      <dgm:prSet presAssocID="{4C27739A-1E22-40E0-8321-896E0C156279}" presName="descendantArrow" presStyleLbl="bgAccFollowNode1" presStyleIdx="1" presStyleCnt="3"/>
      <dgm:spPr/>
    </dgm:pt>
    <dgm:pt modelId="{EF145E8A-1EAB-40D6-9126-37A8A920A04E}" type="pres">
      <dgm:prSet presAssocID="{1B44B232-5871-46E0-83F0-D447C9AA03C4}" presName="sp" presStyleCnt="0"/>
      <dgm:spPr/>
    </dgm:pt>
    <dgm:pt modelId="{0FF8527A-EA62-447E-BA6D-16AEF9CE8629}" type="pres">
      <dgm:prSet presAssocID="{5D8CED5E-4903-49C2-9737-F80CE97EFBC7}" presName="arrowAndChildren" presStyleCnt="0"/>
      <dgm:spPr/>
    </dgm:pt>
    <dgm:pt modelId="{D1518C92-5A81-4CC9-86A0-348F33D478E6}" type="pres">
      <dgm:prSet presAssocID="{5D8CED5E-4903-49C2-9737-F80CE97EFBC7}" presName="parentTextArrow" presStyleLbl="node1" presStyleIdx="0" presStyleCnt="0"/>
      <dgm:spPr/>
    </dgm:pt>
    <dgm:pt modelId="{5A8A1D93-0C1C-4A7B-9BC3-0227C4F68738}" type="pres">
      <dgm:prSet presAssocID="{5D8CED5E-4903-49C2-9737-F80CE97EFBC7}" presName="arrow" presStyleLbl="alignNode1" presStyleIdx="2" presStyleCnt="3"/>
      <dgm:spPr/>
    </dgm:pt>
    <dgm:pt modelId="{77DD2146-A8DC-499D-B26B-156DEB533D49}" type="pres">
      <dgm:prSet presAssocID="{5D8CED5E-4903-49C2-9737-F80CE97EFBC7}" presName="descendantArrow" presStyleLbl="bgAccFollowNode1" presStyleIdx="2" presStyleCnt="3"/>
      <dgm:spPr/>
    </dgm:pt>
  </dgm:ptLst>
  <dgm:cxnLst>
    <dgm:cxn modelId="{0B562116-9430-4E8C-A753-4B1BFA4D1F83}" srcId="{C864C6E2-5729-4B1E-8A35-0DC3B5CFBAF5}" destId="{1C7DBDF0-4A19-477F-8DD5-D4FEE7DC48C2}" srcOrd="2" destOrd="0" parTransId="{43740884-1217-48D6-8CEA-BABD52C5B13C}" sibTransId="{BDABD43D-4E88-4E57-AD04-E1138F502B19}"/>
    <dgm:cxn modelId="{7EF5242C-C5F2-431E-A290-73FE4A1945F0}" type="presOf" srcId="{4C27739A-1E22-40E0-8321-896E0C156279}" destId="{FDB44FF9-5DB7-49D1-87BC-D88B1B69F56E}" srcOrd="0" destOrd="0" presId="urn:microsoft.com/office/officeart/2016/7/layout/VerticalDownArrowProcess"/>
    <dgm:cxn modelId="{B62DFD60-E7FD-4145-9B50-6751EDA644E0}" type="presOf" srcId="{5D8CED5E-4903-49C2-9737-F80CE97EFBC7}" destId="{5A8A1D93-0C1C-4A7B-9BC3-0227C4F68738}" srcOrd="1" destOrd="0" presId="urn:microsoft.com/office/officeart/2016/7/layout/VerticalDownArrowProcess"/>
    <dgm:cxn modelId="{61D9A963-DFAB-4DE8-A0AF-F2E29017A7F7}" type="presOf" srcId="{5D8CED5E-4903-49C2-9737-F80CE97EFBC7}" destId="{D1518C92-5A81-4CC9-86A0-348F33D478E6}" srcOrd="0" destOrd="0" presId="urn:microsoft.com/office/officeart/2016/7/layout/VerticalDownArrowProcess"/>
    <dgm:cxn modelId="{6A103154-4506-40AD-8462-A0420268481B}" srcId="{4C27739A-1E22-40E0-8321-896E0C156279}" destId="{AEB6B589-2DD9-45F4-A4E6-26966433CD24}" srcOrd="0" destOrd="0" parTransId="{A8261B2F-E7C0-4B66-B79B-EFDB941542FA}" sibTransId="{25DF3951-F9E6-477A-A367-CF66AF132419}"/>
    <dgm:cxn modelId="{460B8E56-0E25-40A8-A561-1552EE1C91F5}" type="presOf" srcId="{1C7DBDF0-4A19-477F-8DD5-D4FEE7DC48C2}" destId="{F5060274-A280-4691-88FA-8B41EE07EF0D}" srcOrd="0" destOrd="0" presId="urn:microsoft.com/office/officeart/2016/7/layout/VerticalDownArrowProcess"/>
    <dgm:cxn modelId="{1678BF82-D0FB-40D2-B669-56CDAB53DCD2}" type="presOf" srcId="{4C27739A-1E22-40E0-8321-896E0C156279}" destId="{5E3C027F-330D-4524-B571-D5D00CA33FF4}" srcOrd="1" destOrd="0" presId="urn:microsoft.com/office/officeart/2016/7/layout/VerticalDownArrowProcess"/>
    <dgm:cxn modelId="{A45A259C-4D26-4A3E-8B63-2A0DF02C06F0}" srcId="{C864C6E2-5729-4B1E-8A35-0DC3B5CFBAF5}" destId="{4C27739A-1E22-40E0-8321-896E0C156279}" srcOrd="1" destOrd="0" parTransId="{7F885D77-261B-464C-9872-4015A9D42323}" sibTransId="{CBD296AB-5F82-401D-9D33-363043E0F7D8}"/>
    <dgm:cxn modelId="{6B70A0B2-11F1-431F-A3AB-231CC0B018B8}" srcId="{1C7DBDF0-4A19-477F-8DD5-D4FEE7DC48C2}" destId="{F6AEEDBA-8AA3-4048-8857-45637978BAEB}" srcOrd="0" destOrd="0" parTransId="{441670F2-CC25-4E3A-A30B-67173FE2CD02}" sibTransId="{A25E8E8B-076E-49E7-9C0B-CFA7C935EA54}"/>
    <dgm:cxn modelId="{7A30D2D3-9FF1-491D-9AB3-AFF7E5F0B380}" srcId="{5D8CED5E-4903-49C2-9737-F80CE97EFBC7}" destId="{3A87A832-7FDD-452A-8E75-94697E3E3A40}" srcOrd="0" destOrd="0" parTransId="{5C7DA16E-8D94-4EFF-9291-2E2A36323678}" sibTransId="{0E5A2141-F447-4DBA-9289-B754FC1E933D}"/>
    <dgm:cxn modelId="{A5E87FD9-7B96-45F9-B4CD-77BD0C28BCCA}" srcId="{C864C6E2-5729-4B1E-8A35-0DC3B5CFBAF5}" destId="{5D8CED5E-4903-49C2-9737-F80CE97EFBC7}" srcOrd="0" destOrd="0" parTransId="{3F2BE4A4-6BA4-48EC-9F8B-E0E8181500D0}" sibTransId="{1B44B232-5871-46E0-83F0-D447C9AA03C4}"/>
    <dgm:cxn modelId="{BA30FDDA-D98E-420F-9B7D-4DBF7C36A7F2}" type="presOf" srcId="{AEB6B589-2DD9-45F4-A4E6-26966433CD24}" destId="{D339FAC0-D359-4AB4-B572-37A96132C2A2}" srcOrd="0" destOrd="0" presId="urn:microsoft.com/office/officeart/2016/7/layout/VerticalDownArrowProcess"/>
    <dgm:cxn modelId="{62A112E7-B854-4421-901B-F9697BA3722A}" type="presOf" srcId="{C864C6E2-5729-4B1E-8A35-0DC3B5CFBAF5}" destId="{9512D45E-637E-4573-AEB2-641178829629}" srcOrd="0" destOrd="0" presId="urn:microsoft.com/office/officeart/2016/7/layout/VerticalDownArrowProcess"/>
    <dgm:cxn modelId="{0109FAF6-F6B9-4434-BB6D-CFFB37135E4E}" type="presOf" srcId="{F6AEEDBA-8AA3-4048-8857-45637978BAEB}" destId="{E29CA2A3-B216-438D-878B-0AB86B410B41}" srcOrd="0" destOrd="0" presId="urn:microsoft.com/office/officeart/2016/7/layout/VerticalDownArrowProcess"/>
    <dgm:cxn modelId="{23FC8DFC-CAB4-4A47-A56E-8CAE508F487E}" type="presOf" srcId="{3A87A832-7FDD-452A-8E75-94697E3E3A40}" destId="{77DD2146-A8DC-499D-B26B-156DEB533D49}" srcOrd="0" destOrd="0" presId="urn:microsoft.com/office/officeart/2016/7/layout/VerticalDownArrowProcess"/>
    <dgm:cxn modelId="{2C65FC66-3837-4CAA-A5D7-497DD859E305}" type="presParOf" srcId="{9512D45E-637E-4573-AEB2-641178829629}" destId="{4C30CB01-86F7-4B12-B68F-5624E93EE771}" srcOrd="0" destOrd="0" presId="urn:microsoft.com/office/officeart/2016/7/layout/VerticalDownArrowProcess"/>
    <dgm:cxn modelId="{FE6920F4-631C-4F98-B8A0-13F79F0156E0}" type="presParOf" srcId="{4C30CB01-86F7-4B12-B68F-5624E93EE771}" destId="{F5060274-A280-4691-88FA-8B41EE07EF0D}" srcOrd="0" destOrd="0" presId="urn:microsoft.com/office/officeart/2016/7/layout/VerticalDownArrowProcess"/>
    <dgm:cxn modelId="{CBE2C32C-490F-41D9-82D4-1A60BA034E32}" type="presParOf" srcId="{4C30CB01-86F7-4B12-B68F-5624E93EE771}" destId="{E29CA2A3-B216-438D-878B-0AB86B410B41}" srcOrd="1" destOrd="0" presId="urn:microsoft.com/office/officeart/2016/7/layout/VerticalDownArrowProcess"/>
    <dgm:cxn modelId="{A356F373-DB43-4869-9DFC-53DA10BF9B41}" type="presParOf" srcId="{9512D45E-637E-4573-AEB2-641178829629}" destId="{ADB9FAC4-4DF6-4122-B0B3-ADB0856E7F03}" srcOrd="1" destOrd="0" presId="urn:microsoft.com/office/officeart/2016/7/layout/VerticalDownArrowProcess"/>
    <dgm:cxn modelId="{FDFD2BDC-23C2-4ECE-BF56-EE588233859A}" type="presParOf" srcId="{9512D45E-637E-4573-AEB2-641178829629}" destId="{5A4AFFBA-3D7F-4293-AA61-19CD1D19881C}" srcOrd="2" destOrd="0" presId="urn:microsoft.com/office/officeart/2016/7/layout/VerticalDownArrowProcess"/>
    <dgm:cxn modelId="{F25E28F2-1FEE-49D5-B85E-CBFA0E1EF2DC}" type="presParOf" srcId="{5A4AFFBA-3D7F-4293-AA61-19CD1D19881C}" destId="{FDB44FF9-5DB7-49D1-87BC-D88B1B69F56E}" srcOrd="0" destOrd="0" presId="urn:microsoft.com/office/officeart/2016/7/layout/VerticalDownArrowProcess"/>
    <dgm:cxn modelId="{031CFD4E-A0FF-431D-BD38-8CA410B4D0A7}" type="presParOf" srcId="{5A4AFFBA-3D7F-4293-AA61-19CD1D19881C}" destId="{5E3C027F-330D-4524-B571-D5D00CA33FF4}" srcOrd="1" destOrd="0" presId="urn:microsoft.com/office/officeart/2016/7/layout/VerticalDownArrowProcess"/>
    <dgm:cxn modelId="{C7BB77F2-276B-4159-8189-EE20CF73B997}" type="presParOf" srcId="{5A4AFFBA-3D7F-4293-AA61-19CD1D19881C}" destId="{D339FAC0-D359-4AB4-B572-37A96132C2A2}" srcOrd="2" destOrd="0" presId="urn:microsoft.com/office/officeart/2016/7/layout/VerticalDownArrowProcess"/>
    <dgm:cxn modelId="{3567C10F-79EB-4F05-8D70-B63CA3E09363}" type="presParOf" srcId="{9512D45E-637E-4573-AEB2-641178829629}" destId="{EF145E8A-1EAB-40D6-9126-37A8A920A04E}" srcOrd="3" destOrd="0" presId="urn:microsoft.com/office/officeart/2016/7/layout/VerticalDownArrowProcess"/>
    <dgm:cxn modelId="{3785576E-4652-49AE-96B7-EE51EEEA6BF0}" type="presParOf" srcId="{9512D45E-637E-4573-AEB2-641178829629}" destId="{0FF8527A-EA62-447E-BA6D-16AEF9CE8629}" srcOrd="4" destOrd="0" presId="urn:microsoft.com/office/officeart/2016/7/layout/VerticalDownArrowProcess"/>
    <dgm:cxn modelId="{0A4821F6-7F19-4288-81C9-877139A1CA02}" type="presParOf" srcId="{0FF8527A-EA62-447E-BA6D-16AEF9CE8629}" destId="{D1518C92-5A81-4CC9-86A0-348F33D478E6}" srcOrd="0" destOrd="0" presId="urn:microsoft.com/office/officeart/2016/7/layout/VerticalDownArrowProcess"/>
    <dgm:cxn modelId="{ED0FC807-3786-45A6-8291-22E42A7A58E6}" type="presParOf" srcId="{0FF8527A-EA62-447E-BA6D-16AEF9CE8629}" destId="{5A8A1D93-0C1C-4A7B-9BC3-0227C4F68738}" srcOrd="1" destOrd="0" presId="urn:microsoft.com/office/officeart/2016/7/layout/VerticalDownArrowProcess"/>
    <dgm:cxn modelId="{3B31BFCE-EE88-4044-AF01-219FEE7E635E}" type="presParOf" srcId="{0FF8527A-EA62-447E-BA6D-16AEF9CE8629}" destId="{77DD2146-A8DC-499D-B26B-156DEB533D4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316B870-3EDF-44FF-849B-89F6B395EB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551886C-CFCB-4CE4-9B11-556BED61B629}">
      <dgm:prSet/>
      <dgm:spPr/>
      <dgm:t>
        <a:bodyPr/>
        <a:lstStyle/>
        <a:p>
          <a:r>
            <a:rPr lang="en-US" b="1" i="0"/>
            <a:t>What:</a:t>
          </a:r>
          <a:r>
            <a:rPr lang="en-US" b="0" i="0"/>
            <a:t> Perform relational join operation simultaneously on a number of processors or machines</a:t>
          </a:r>
          <a:endParaRPr lang="en-US"/>
        </a:p>
      </dgm:t>
    </dgm:pt>
    <dgm:pt modelId="{8812ACCB-CC5D-4DEB-B699-D0DDCC7DE3A4}" type="parTrans" cxnId="{CA0EFFD3-5BE6-4A70-8B5E-82A7A23CA038}">
      <dgm:prSet/>
      <dgm:spPr/>
      <dgm:t>
        <a:bodyPr/>
        <a:lstStyle/>
        <a:p>
          <a:endParaRPr lang="en-US"/>
        </a:p>
      </dgm:t>
    </dgm:pt>
    <dgm:pt modelId="{13347A07-3A0F-42C0-8C02-A9660DCE047E}" type="sibTrans" cxnId="{CA0EFFD3-5BE6-4A70-8B5E-82A7A23CA038}">
      <dgm:prSet/>
      <dgm:spPr/>
      <dgm:t>
        <a:bodyPr/>
        <a:lstStyle/>
        <a:p>
          <a:endParaRPr lang="en-US"/>
        </a:p>
      </dgm:t>
    </dgm:pt>
    <dgm:pt modelId="{959C7C32-17F6-4EE5-8F11-25C04249ADD5}">
      <dgm:prSet/>
      <dgm:spPr/>
      <dgm:t>
        <a:bodyPr/>
        <a:lstStyle/>
        <a:p>
          <a:r>
            <a:rPr lang="en-US" b="1" i="0"/>
            <a:t>When:</a:t>
          </a:r>
          <a:r>
            <a:rPr lang="en-US" b="0" i="0"/>
            <a:t> Useful when input data is enormous and the join is computationally costly</a:t>
          </a:r>
          <a:endParaRPr lang="en-US"/>
        </a:p>
      </dgm:t>
    </dgm:pt>
    <dgm:pt modelId="{A62219F2-FFCA-4D9D-B538-B61A1BAAF8CC}" type="parTrans" cxnId="{93E969EB-0320-4BD5-9E11-7B196B312DF0}">
      <dgm:prSet/>
      <dgm:spPr/>
      <dgm:t>
        <a:bodyPr/>
        <a:lstStyle/>
        <a:p>
          <a:endParaRPr lang="en-US"/>
        </a:p>
      </dgm:t>
    </dgm:pt>
    <dgm:pt modelId="{3BB0E16F-94E7-4BC5-9FB0-B04896F2ED53}" type="sibTrans" cxnId="{93E969EB-0320-4BD5-9E11-7B196B312DF0}">
      <dgm:prSet/>
      <dgm:spPr/>
      <dgm:t>
        <a:bodyPr/>
        <a:lstStyle/>
        <a:p>
          <a:endParaRPr lang="en-US"/>
        </a:p>
      </dgm:t>
    </dgm:pt>
    <dgm:pt modelId="{14BC4843-5394-48D5-9D6C-F4D200C8A171}">
      <dgm:prSet/>
      <dgm:spPr/>
      <dgm:t>
        <a:bodyPr/>
        <a:lstStyle/>
        <a:p>
          <a:r>
            <a:rPr lang="en-US" b="1" i="0"/>
            <a:t>How:</a:t>
          </a:r>
          <a:r>
            <a:rPr lang="en-US" b="0" i="0"/>
            <a:t> Divide the data into partitions and assign each partition to a different processor</a:t>
          </a:r>
          <a:endParaRPr lang="en-US"/>
        </a:p>
      </dgm:t>
    </dgm:pt>
    <dgm:pt modelId="{3FD12593-9D7D-4882-B512-8D634B1BC736}" type="parTrans" cxnId="{D333E1E2-177F-42DF-92B5-66682C790F5B}">
      <dgm:prSet/>
      <dgm:spPr/>
      <dgm:t>
        <a:bodyPr/>
        <a:lstStyle/>
        <a:p>
          <a:endParaRPr lang="en-US"/>
        </a:p>
      </dgm:t>
    </dgm:pt>
    <dgm:pt modelId="{0CA2361E-9426-455B-8C3F-E7C51727CDBA}" type="sibTrans" cxnId="{D333E1E2-177F-42DF-92B5-66682C790F5B}">
      <dgm:prSet/>
      <dgm:spPr/>
      <dgm:t>
        <a:bodyPr/>
        <a:lstStyle/>
        <a:p>
          <a:endParaRPr lang="en-US"/>
        </a:p>
      </dgm:t>
    </dgm:pt>
    <dgm:pt modelId="{F61A76CE-62FC-459A-A911-9BFE8A617C11}" type="pres">
      <dgm:prSet presAssocID="{D316B870-3EDF-44FF-849B-89F6B395EB41}" presName="root" presStyleCnt="0">
        <dgm:presLayoutVars>
          <dgm:dir/>
          <dgm:resizeHandles val="exact"/>
        </dgm:presLayoutVars>
      </dgm:prSet>
      <dgm:spPr/>
    </dgm:pt>
    <dgm:pt modelId="{0935178B-579C-4967-99B3-C6411FC26165}" type="pres">
      <dgm:prSet presAssocID="{1551886C-CFCB-4CE4-9B11-556BED61B629}" presName="compNode" presStyleCnt="0"/>
      <dgm:spPr/>
    </dgm:pt>
    <dgm:pt modelId="{34D815FB-DBD6-48B7-8A88-3220EC4717AA}" type="pres">
      <dgm:prSet presAssocID="{1551886C-CFCB-4CE4-9B11-556BED61B629}" presName="bgRect" presStyleLbl="bgShp" presStyleIdx="0" presStyleCnt="3"/>
      <dgm:spPr/>
    </dgm:pt>
    <dgm:pt modelId="{748CE7A3-A68F-4606-A508-C600428FF367}" type="pres">
      <dgm:prSet presAssocID="{1551886C-CFCB-4CE4-9B11-556BED61B629}"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Question Mark with solid fill"/>
        </a:ext>
      </dgm:extLst>
    </dgm:pt>
    <dgm:pt modelId="{06F79DF8-4C20-414E-B07F-B57F7D878A06}" type="pres">
      <dgm:prSet presAssocID="{1551886C-CFCB-4CE4-9B11-556BED61B629}" presName="spaceRect" presStyleCnt="0"/>
      <dgm:spPr/>
    </dgm:pt>
    <dgm:pt modelId="{D6977946-A161-4D87-A23E-9503178FDA58}" type="pres">
      <dgm:prSet presAssocID="{1551886C-CFCB-4CE4-9B11-556BED61B629}" presName="parTx" presStyleLbl="revTx" presStyleIdx="0" presStyleCnt="3">
        <dgm:presLayoutVars>
          <dgm:chMax val="0"/>
          <dgm:chPref val="0"/>
        </dgm:presLayoutVars>
      </dgm:prSet>
      <dgm:spPr/>
    </dgm:pt>
    <dgm:pt modelId="{E8CBC05E-27A3-4B16-815E-142B6D2FB017}" type="pres">
      <dgm:prSet presAssocID="{13347A07-3A0F-42C0-8C02-A9660DCE047E}" presName="sibTrans" presStyleCnt="0"/>
      <dgm:spPr/>
    </dgm:pt>
    <dgm:pt modelId="{3E848720-B683-4E7A-8892-1A15EF43AA19}" type="pres">
      <dgm:prSet presAssocID="{959C7C32-17F6-4EE5-8F11-25C04249ADD5}" presName="compNode" presStyleCnt="0"/>
      <dgm:spPr/>
    </dgm:pt>
    <dgm:pt modelId="{719745E5-5585-4025-B1A0-1A2C908ED41D}" type="pres">
      <dgm:prSet presAssocID="{959C7C32-17F6-4EE5-8F11-25C04249ADD5}" presName="bgRect" presStyleLbl="bgShp" presStyleIdx="1" presStyleCnt="3"/>
      <dgm:spPr/>
    </dgm:pt>
    <dgm:pt modelId="{5EC5111B-79A7-45F0-BE56-FD0915152578}" type="pres">
      <dgm:prSet presAssocID="{959C7C32-17F6-4EE5-8F11-25C04249AD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5275746-2D29-402A-8B95-D1D74E6F9F24}" type="pres">
      <dgm:prSet presAssocID="{959C7C32-17F6-4EE5-8F11-25C04249ADD5}" presName="spaceRect" presStyleCnt="0"/>
      <dgm:spPr/>
    </dgm:pt>
    <dgm:pt modelId="{33311289-A798-449E-A57D-10ADE8CA9F7A}" type="pres">
      <dgm:prSet presAssocID="{959C7C32-17F6-4EE5-8F11-25C04249ADD5}" presName="parTx" presStyleLbl="revTx" presStyleIdx="1" presStyleCnt="3">
        <dgm:presLayoutVars>
          <dgm:chMax val="0"/>
          <dgm:chPref val="0"/>
        </dgm:presLayoutVars>
      </dgm:prSet>
      <dgm:spPr/>
    </dgm:pt>
    <dgm:pt modelId="{04FD9AE4-180A-41BA-B8A0-441B2791660A}" type="pres">
      <dgm:prSet presAssocID="{3BB0E16F-94E7-4BC5-9FB0-B04896F2ED53}" presName="sibTrans" presStyleCnt="0"/>
      <dgm:spPr/>
    </dgm:pt>
    <dgm:pt modelId="{BF16DEAA-2416-439E-BC79-BEF90619B1AB}" type="pres">
      <dgm:prSet presAssocID="{14BC4843-5394-48D5-9D6C-F4D200C8A171}" presName="compNode" presStyleCnt="0"/>
      <dgm:spPr/>
    </dgm:pt>
    <dgm:pt modelId="{2995B020-034E-4F52-9292-1C3AB8388DC5}" type="pres">
      <dgm:prSet presAssocID="{14BC4843-5394-48D5-9D6C-F4D200C8A171}" presName="bgRect" presStyleLbl="bgShp" presStyleIdx="2" presStyleCnt="3"/>
      <dgm:spPr/>
    </dgm:pt>
    <dgm:pt modelId="{620F7782-5EBA-4AC0-8E46-7D931089781B}" type="pres">
      <dgm:prSet presAssocID="{14BC4843-5394-48D5-9D6C-F4D200C8A1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4E6AFFE-E16A-4DAB-A8D6-9F595BBD5D12}" type="pres">
      <dgm:prSet presAssocID="{14BC4843-5394-48D5-9D6C-F4D200C8A171}" presName="spaceRect" presStyleCnt="0"/>
      <dgm:spPr/>
    </dgm:pt>
    <dgm:pt modelId="{605E8C6A-E409-4A6C-AD07-403772C1DD8D}" type="pres">
      <dgm:prSet presAssocID="{14BC4843-5394-48D5-9D6C-F4D200C8A171}" presName="parTx" presStyleLbl="revTx" presStyleIdx="2" presStyleCnt="3">
        <dgm:presLayoutVars>
          <dgm:chMax val="0"/>
          <dgm:chPref val="0"/>
        </dgm:presLayoutVars>
      </dgm:prSet>
      <dgm:spPr/>
    </dgm:pt>
  </dgm:ptLst>
  <dgm:cxnLst>
    <dgm:cxn modelId="{2D8FE100-92C9-40C7-86C9-1794E4AA67ED}" type="presOf" srcId="{959C7C32-17F6-4EE5-8F11-25C04249ADD5}" destId="{33311289-A798-449E-A57D-10ADE8CA9F7A}" srcOrd="0" destOrd="0" presId="urn:microsoft.com/office/officeart/2018/2/layout/IconVerticalSolidList"/>
    <dgm:cxn modelId="{CBC30F53-EED5-4447-8D66-D58DAEF8DC90}" type="presOf" srcId="{14BC4843-5394-48D5-9D6C-F4D200C8A171}" destId="{605E8C6A-E409-4A6C-AD07-403772C1DD8D}" srcOrd="0" destOrd="0" presId="urn:microsoft.com/office/officeart/2018/2/layout/IconVerticalSolidList"/>
    <dgm:cxn modelId="{35171A99-5793-48DE-B941-BEC6065ACB6B}" type="presOf" srcId="{D316B870-3EDF-44FF-849B-89F6B395EB41}" destId="{F61A76CE-62FC-459A-A911-9BFE8A617C11}" srcOrd="0" destOrd="0" presId="urn:microsoft.com/office/officeart/2018/2/layout/IconVerticalSolidList"/>
    <dgm:cxn modelId="{BF41CDCA-7B93-4B67-940E-6FF411E3DA02}" type="presOf" srcId="{1551886C-CFCB-4CE4-9B11-556BED61B629}" destId="{D6977946-A161-4D87-A23E-9503178FDA58}" srcOrd="0" destOrd="0" presId="urn:microsoft.com/office/officeart/2018/2/layout/IconVerticalSolidList"/>
    <dgm:cxn modelId="{CA0EFFD3-5BE6-4A70-8B5E-82A7A23CA038}" srcId="{D316B870-3EDF-44FF-849B-89F6B395EB41}" destId="{1551886C-CFCB-4CE4-9B11-556BED61B629}" srcOrd="0" destOrd="0" parTransId="{8812ACCB-CC5D-4DEB-B699-D0DDCC7DE3A4}" sibTransId="{13347A07-3A0F-42C0-8C02-A9660DCE047E}"/>
    <dgm:cxn modelId="{D333E1E2-177F-42DF-92B5-66682C790F5B}" srcId="{D316B870-3EDF-44FF-849B-89F6B395EB41}" destId="{14BC4843-5394-48D5-9D6C-F4D200C8A171}" srcOrd="2" destOrd="0" parTransId="{3FD12593-9D7D-4882-B512-8D634B1BC736}" sibTransId="{0CA2361E-9426-455B-8C3F-E7C51727CDBA}"/>
    <dgm:cxn modelId="{93E969EB-0320-4BD5-9E11-7B196B312DF0}" srcId="{D316B870-3EDF-44FF-849B-89F6B395EB41}" destId="{959C7C32-17F6-4EE5-8F11-25C04249ADD5}" srcOrd="1" destOrd="0" parTransId="{A62219F2-FFCA-4D9D-B538-B61A1BAAF8CC}" sibTransId="{3BB0E16F-94E7-4BC5-9FB0-B04896F2ED53}"/>
    <dgm:cxn modelId="{56BF8ED0-6957-4F25-882F-5FA7E33386CD}" type="presParOf" srcId="{F61A76CE-62FC-459A-A911-9BFE8A617C11}" destId="{0935178B-579C-4967-99B3-C6411FC26165}" srcOrd="0" destOrd="0" presId="urn:microsoft.com/office/officeart/2018/2/layout/IconVerticalSolidList"/>
    <dgm:cxn modelId="{4BD9BBD1-694E-43B9-BA5D-47ECE4D6E5ED}" type="presParOf" srcId="{0935178B-579C-4967-99B3-C6411FC26165}" destId="{34D815FB-DBD6-48B7-8A88-3220EC4717AA}" srcOrd="0" destOrd="0" presId="urn:microsoft.com/office/officeart/2018/2/layout/IconVerticalSolidList"/>
    <dgm:cxn modelId="{526FB7C4-4FD9-4825-9B2F-B41BF8F970DA}" type="presParOf" srcId="{0935178B-579C-4967-99B3-C6411FC26165}" destId="{748CE7A3-A68F-4606-A508-C600428FF367}" srcOrd="1" destOrd="0" presId="urn:microsoft.com/office/officeart/2018/2/layout/IconVerticalSolidList"/>
    <dgm:cxn modelId="{1A670A3D-D376-4916-92B6-673EA9156321}" type="presParOf" srcId="{0935178B-579C-4967-99B3-C6411FC26165}" destId="{06F79DF8-4C20-414E-B07F-B57F7D878A06}" srcOrd="2" destOrd="0" presId="urn:microsoft.com/office/officeart/2018/2/layout/IconVerticalSolidList"/>
    <dgm:cxn modelId="{7FEA46FE-6941-456F-BF0D-520458CB29EE}" type="presParOf" srcId="{0935178B-579C-4967-99B3-C6411FC26165}" destId="{D6977946-A161-4D87-A23E-9503178FDA58}" srcOrd="3" destOrd="0" presId="urn:microsoft.com/office/officeart/2018/2/layout/IconVerticalSolidList"/>
    <dgm:cxn modelId="{9F3D51C5-2DC7-4F60-8D80-ACF4CC32CBA7}" type="presParOf" srcId="{F61A76CE-62FC-459A-A911-9BFE8A617C11}" destId="{E8CBC05E-27A3-4B16-815E-142B6D2FB017}" srcOrd="1" destOrd="0" presId="urn:microsoft.com/office/officeart/2018/2/layout/IconVerticalSolidList"/>
    <dgm:cxn modelId="{4ACF01A1-13F8-40B6-98B5-CC85F8F0EB3B}" type="presParOf" srcId="{F61A76CE-62FC-459A-A911-9BFE8A617C11}" destId="{3E848720-B683-4E7A-8892-1A15EF43AA19}" srcOrd="2" destOrd="0" presId="urn:microsoft.com/office/officeart/2018/2/layout/IconVerticalSolidList"/>
    <dgm:cxn modelId="{EEF82AB6-7788-4287-B788-23549E273369}" type="presParOf" srcId="{3E848720-B683-4E7A-8892-1A15EF43AA19}" destId="{719745E5-5585-4025-B1A0-1A2C908ED41D}" srcOrd="0" destOrd="0" presId="urn:microsoft.com/office/officeart/2018/2/layout/IconVerticalSolidList"/>
    <dgm:cxn modelId="{BDCF6EE1-E8C0-4A1B-8634-1BC2FF60C754}" type="presParOf" srcId="{3E848720-B683-4E7A-8892-1A15EF43AA19}" destId="{5EC5111B-79A7-45F0-BE56-FD0915152578}" srcOrd="1" destOrd="0" presId="urn:microsoft.com/office/officeart/2018/2/layout/IconVerticalSolidList"/>
    <dgm:cxn modelId="{B4FA5C55-A6A2-4587-821B-F98F9FB2D1A6}" type="presParOf" srcId="{3E848720-B683-4E7A-8892-1A15EF43AA19}" destId="{B5275746-2D29-402A-8B95-D1D74E6F9F24}" srcOrd="2" destOrd="0" presId="urn:microsoft.com/office/officeart/2018/2/layout/IconVerticalSolidList"/>
    <dgm:cxn modelId="{8BEAE3F3-70EA-42F6-8294-397462583675}" type="presParOf" srcId="{3E848720-B683-4E7A-8892-1A15EF43AA19}" destId="{33311289-A798-449E-A57D-10ADE8CA9F7A}" srcOrd="3" destOrd="0" presId="urn:microsoft.com/office/officeart/2018/2/layout/IconVerticalSolidList"/>
    <dgm:cxn modelId="{6300026D-80FA-49E9-9289-7502535B8B1C}" type="presParOf" srcId="{F61A76CE-62FC-459A-A911-9BFE8A617C11}" destId="{04FD9AE4-180A-41BA-B8A0-441B2791660A}" srcOrd="3" destOrd="0" presId="urn:microsoft.com/office/officeart/2018/2/layout/IconVerticalSolidList"/>
    <dgm:cxn modelId="{4DDE6E42-D3C3-4A98-8A49-5AE846302DE3}" type="presParOf" srcId="{F61A76CE-62FC-459A-A911-9BFE8A617C11}" destId="{BF16DEAA-2416-439E-BC79-BEF90619B1AB}" srcOrd="4" destOrd="0" presId="urn:microsoft.com/office/officeart/2018/2/layout/IconVerticalSolidList"/>
    <dgm:cxn modelId="{131B27A4-E253-43E8-AC33-A699F8EDC4CD}" type="presParOf" srcId="{BF16DEAA-2416-439E-BC79-BEF90619B1AB}" destId="{2995B020-034E-4F52-9292-1C3AB8388DC5}" srcOrd="0" destOrd="0" presId="urn:microsoft.com/office/officeart/2018/2/layout/IconVerticalSolidList"/>
    <dgm:cxn modelId="{73D50E67-ABB4-468A-B420-0A9DB52EE76A}" type="presParOf" srcId="{BF16DEAA-2416-439E-BC79-BEF90619B1AB}" destId="{620F7782-5EBA-4AC0-8E46-7D931089781B}" srcOrd="1" destOrd="0" presId="urn:microsoft.com/office/officeart/2018/2/layout/IconVerticalSolidList"/>
    <dgm:cxn modelId="{51DBC8A2-23AA-4370-9CF1-F290E72C8971}" type="presParOf" srcId="{BF16DEAA-2416-439E-BC79-BEF90619B1AB}" destId="{E4E6AFFE-E16A-4DAB-A8D6-9F595BBD5D12}" srcOrd="2" destOrd="0" presId="urn:microsoft.com/office/officeart/2018/2/layout/IconVerticalSolidList"/>
    <dgm:cxn modelId="{6A8154EC-19ED-4F01-ADB6-F7091458C06A}" type="presParOf" srcId="{BF16DEAA-2416-439E-BC79-BEF90619B1AB}" destId="{605E8C6A-E409-4A6C-AD07-403772C1DD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C45202-8EBA-48D2-A623-0FFD4236F906}"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090B92F5-78D0-4A2C-8508-B3E1316F9877}">
      <dgm:prSet phldrT="[Text]" phldr="0"/>
      <dgm:spPr/>
      <dgm:t>
        <a:bodyPr/>
        <a:lstStyle/>
        <a:p>
          <a:pPr>
            <a:defRPr b="1"/>
          </a:pPr>
          <a:r>
            <a:rPr lang="en-US" b="1">
              <a:solidFill>
                <a:schemeClr val="tx1"/>
              </a:solidFill>
              <a:latin typeface="Arial"/>
              <a:ea typeface="Roboto Mono"/>
              <a:cs typeface="Arial"/>
            </a:rPr>
            <a:t>1970</a:t>
          </a:r>
        </a:p>
      </dgm:t>
    </dgm:pt>
    <dgm:pt modelId="{328D5DA6-DF7C-445C-AA67-D8DCD1051315}" type="parTrans" cxnId="{FD14B8AC-ED9E-473E-97B6-49A290B402BF}">
      <dgm:prSet/>
      <dgm:spPr/>
      <dgm:t>
        <a:bodyPr/>
        <a:lstStyle/>
        <a:p>
          <a:endParaRPr lang="en-US"/>
        </a:p>
      </dgm:t>
    </dgm:pt>
    <dgm:pt modelId="{E0A92B21-BCE2-4C2A-B748-D14BCAB0C6B5}" type="sibTrans" cxnId="{FD14B8AC-ED9E-473E-97B6-49A290B402BF}">
      <dgm:prSet/>
      <dgm:spPr/>
      <dgm:t>
        <a:bodyPr/>
        <a:lstStyle/>
        <a:p>
          <a:endParaRPr lang="en-US"/>
        </a:p>
      </dgm:t>
    </dgm:pt>
    <dgm:pt modelId="{68EF2AA6-0AF5-420B-9E55-E41AD971B268}">
      <dgm:prSet phldrT="[Text]" phldr="0"/>
      <dgm:spPr/>
      <dgm:t>
        <a:bodyPr/>
        <a:lstStyle/>
        <a:p>
          <a:r>
            <a:rPr lang="en-US" b="1">
              <a:solidFill>
                <a:schemeClr val="tx1"/>
              </a:solidFill>
              <a:latin typeface="Arial"/>
              <a:ea typeface="Roboto Mono"/>
              <a:cs typeface="Arial"/>
            </a:rPr>
            <a:t>Horn Clauses, McCarthy</a:t>
          </a:r>
        </a:p>
      </dgm:t>
    </dgm:pt>
    <dgm:pt modelId="{CBDC8C45-648C-4524-9B15-EEA70101DC89}" type="parTrans" cxnId="{0484B106-A45F-43E7-B4BF-00482F3D4D7B}">
      <dgm:prSet/>
      <dgm:spPr/>
      <dgm:t>
        <a:bodyPr/>
        <a:lstStyle/>
        <a:p>
          <a:endParaRPr lang="en-US"/>
        </a:p>
      </dgm:t>
    </dgm:pt>
    <dgm:pt modelId="{803E19FF-19D9-42B6-8EEF-9FDBB09D5C46}" type="sibTrans" cxnId="{0484B106-A45F-43E7-B4BF-00482F3D4D7B}">
      <dgm:prSet/>
      <dgm:spPr/>
      <dgm:t>
        <a:bodyPr/>
        <a:lstStyle/>
        <a:p>
          <a:endParaRPr lang="en-US"/>
        </a:p>
      </dgm:t>
    </dgm:pt>
    <dgm:pt modelId="{F3951001-4F59-4678-B4BF-123BF350D83B}">
      <dgm:prSet phldrT="[Text]" phldr="0"/>
      <dgm:spPr/>
      <dgm:t>
        <a:bodyPr/>
        <a:lstStyle/>
        <a:p>
          <a:pPr>
            <a:defRPr b="1"/>
          </a:pPr>
          <a:r>
            <a:rPr lang="en-US" b="1">
              <a:solidFill>
                <a:schemeClr val="tx1"/>
              </a:solidFill>
              <a:latin typeface="Arial"/>
              <a:ea typeface="Roboto Mono"/>
              <a:cs typeface="Arial"/>
            </a:rPr>
            <a:t>1972</a:t>
          </a:r>
        </a:p>
      </dgm:t>
    </dgm:pt>
    <dgm:pt modelId="{DF31BB8F-FD16-42C7-A015-B72FC3CE48D5}" type="parTrans" cxnId="{6F534352-D5AC-438C-A1F0-8A2AB6F14C68}">
      <dgm:prSet/>
      <dgm:spPr/>
      <dgm:t>
        <a:bodyPr/>
        <a:lstStyle/>
        <a:p>
          <a:endParaRPr lang="en-US"/>
        </a:p>
      </dgm:t>
    </dgm:pt>
    <dgm:pt modelId="{BC0A2F69-8717-40EE-913D-84294657DA07}" type="sibTrans" cxnId="{6F534352-D5AC-438C-A1F0-8A2AB6F14C68}">
      <dgm:prSet/>
      <dgm:spPr/>
      <dgm:t>
        <a:bodyPr/>
        <a:lstStyle/>
        <a:p>
          <a:endParaRPr lang="en-US"/>
        </a:p>
      </dgm:t>
    </dgm:pt>
    <dgm:pt modelId="{CD71EDEE-7A0C-4CBF-A9DC-D4CF3909B2D9}">
      <dgm:prSet phldr="0"/>
      <dgm:spPr/>
      <dgm:t>
        <a:bodyPr/>
        <a:lstStyle/>
        <a:p>
          <a:r>
            <a:rPr lang="en-US" b="1">
              <a:solidFill>
                <a:schemeClr val="tx1"/>
              </a:solidFill>
              <a:latin typeface="Arial"/>
              <a:ea typeface="Roboto Mono"/>
              <a:cs typeface="Arial"/>
            </a:rPr>
            <a:t>Prolog, Kowalski</a:t>
          </a:r>
        </a:p>
      </dgm:t>
    </dgm:pt>
    <dgm:pt modelId="{1991E61F-AAAE-450D-A027-3164D606FBFF}" type="parTrans" cxnId="{510D0B42-0397-4724-9B30-20D793FAE94C}">
      <dgm:prSet/>
      <dgm:spPr/>
    </dgm:pt>
    <dgm:pt modelId="{82CC0E47-D032-4C35-93EE-8C2322BC9781}" type="sibTrans" cxnId="{510D0B42-0397-4724-9B30-20D793FAE94C}">
      <dgm:prSet/>
      <dgm:spPr/>
    </dgm:pt>
    <dgm:pt modelId="{A451DF5F-FD43-4D1A-BD5F-B8EA2364755E}">
      <dgm:prSet phldr="0"/>
      <dgm:spPr/>
      <dgm:t>
        <a:bodyPr/>
        <a:lstStyle/>
        <a:p>
          <a:pPr>
            <a:defRPr b="1"/>
          </a:pPr>
          <a:r>
            <a:rPr lang="en-US" b="1">
              <a:solidFill>
                <a:schemeClr val="tx1"/>
              </a:solidFill>
              <a:latin typeface="Arial"/>
              <a:ea typeface="Roboto Mono"/>
              <a:cs typeface="Arial"/>
            </a:rPr>
            <a:t>1975</a:t>
          </a:r>
        </a:p>
      </dgm:t>
    </dgm:pt>
    <dgm:pt modelId="{9AD13309-C697-4127-A568-9890797782AB}" type="parTrans" cxnId="{5943CBA4-31A5-4F4A-87F9-518DD3F1E8DC}">
      <dgm:prSet/>
      <dgm:spPr/>
    </dgm:pt>
    <dgm:pt modelId="{7CC0D727-C39C-42E0-8787-7752D49743D6}" type="sibTrans" cxnId="{5943CBA4-31A5-4F4A-87F9-518DD3F1E8DC}">
      <dgm:prSet/>
      <dgm:spPr/>
    </dgm:pt>
    <dgm:pt modelId="{50A572D4-6734-4F36-BA0A-28ED1AA21A71}">
      <dgm:prSet phldr="0"/>
      <dgm:spPr/>
      <dgm:t>
        <a:bodyPr/>
        <a:lstStyle/>
        <a:p>
          <a:r>
            <a:rPr lang="en-US" b="1">
              <a:solidFill>
                <a:schemeClr val="tx1"/>
              </a:solidFill>
              <a:latin typeface="Arial"/>
              <a:ea typeface="Roboto Mono"/>
              <a:cs typeface="Arial"/>
            </a:rPr>
            <a:t>Datalog, Maier</a:t>
          </a:r>
        </a:p>
      </dgm:t>
    </dgm:pt>
    <dgm:pt modelId="{42650295-6A86-4479-9181-D806B1EECB9D}" type="parTrans" cxnId="{8652BBD6-1FBC-4B94-9CE0-205A3E948D57}">
      <dgm:prSet/>
      <dgm:spPr/>
    </dgm:pt>
    <dgm:pt modelId="{736936D5-88F4-46A1-BEBE-375FE8346A70}" type="sibTrans" cxnId="{8652BBD6-1FBC-4B94-9CE0-205A3E948D57}">
      <dgm:prSet/>
      <dgm:spPr/>
    </dgm:pt>
    <dgm:pt modelId="{76FF9D25-3442-4692-AD52-5A9726E0DF74}">
      <dgm:prSet phldr="0"/>
      <dgm:spPr/>
      <dgm:t>
        <a:bodyPr/>
        <a:lstStyle/>
        <a:p>
          <a:pPr>
            <a:defRPr b="1"/>
          </a:pPr>
          <a:r>
            <a:rPr lang="en-US" b="1">
              <a:solidFill>
                <a:schemeClr val="tx1"/>
              </a:solidFill>
              <a:latin typeface="Arial"/>
              <a:ea typeface="Roboto Mono"/>
              <a:cs typeface="Arial"/>
            </a:rPr>
            <a:t>1977</a:t>
          </a:r>
        </a:p>
      </dgm:t>
    </dgm:pt>
    <dgm:pt modelId="{EB721F56-FB94-4BD9-A1A6-BA8FF0F31C97}" type="parTrans" cxnId="{62D39211-0CBC-4F43-B1CC-07F47D5D8A60}">
      <dgm:prSet/>
      <dgm:spPr/>
    </dgm:pt>
    <dgm:pt modelId="{65383817-6BC7-4424-8006-FDA2BC2F99ED}" type="sibTrans" cxnId="{62D39211-0CBC-4F43-B1CC-07F47D5D8A60}">
      <dgm:prSet/>
      <dgm:spPr/>
    </dgm:pt>
    <dgm:pt modelId="{2D334B1B-8D5C-47E8-BFC1-B28F80CD95E5}">
      <dgm:prSet phldr="0"/>
      <dgm:spPr/>
      <dgm:t>
        <a:bodyPr/>
        <a:lstStyle/>
        <a:p>
          <a:pPr>
            <a:defRPr b="1"/>
          </a:pPr>
          <a:r>
            <a:rPr lang="en-US" b="1">
              <a:solidFill>
                <a:schemeClr val="tx1"/>
              </a:solidFill>
              <a:latin typeface="Arial"/>
              <a:ea typeface="Roboto Mono"/>
              <a:cs typeface="Arial"/>
            </a:rPr>
            <a:t> 1978</a:t>
          </a:r>
        </a:p>
      </dgm:t>
    </dgm:pt>
    <dgm:pt modelId="{2AE768B3-232C-4200-AF8D-7C8CCABEAC12}" type="parTrans" cxnId="{6AEE7796-A073-4B60-A3A2-EE76749426B7}">
      <dgm:prSet/>
      <dgm:spPr/>
    </dgm:pt>
    <dgm:pt modelId="{1BFAC563-EA16-413A-AF3B-C1CA46463CF1}" type="sibTrans" cxnId="{6AEE7796-A073-4B60-A3A2-EE76749426B7}">
      <dgm:prSet/>
      <dgm:spPr/>
    </dgm:pt>
    <dgm:pt modelId="{D8017692-9ABF-4CAF-AA1E-DBEFBC8691B5}">
      <dgm:prSet phldr="0"/>
      <dgm:spPr/>
      <dgm:t>
        <a:bodyPr/>
        <a:lstStyle/>
        <a:p>
          <a:r>
            <a:rPr lang="en-US" b="1">
              <a:solidFill>
                <a:schemeClr val="tx1"/>
              </a:solidFill>
              <a:latin typeface="Arial"/>
              <a:ea typeface="Roboto Mono"/>
              <a:cs typeface="Arial"/>
            </a:rPr>
            <a:t>Workshop, </a:t>
          </a:r>
          <a:r>
            <a:rPr lang="en-US" b="1" err="1">
              <a:solidFill>
                <a:schemeClr val="tx1"/>
              </a:solidFill>
              <a:latin typeface="Arial"/>
              <a:ea typeface="Roboto Mono"/>
              <a:cs typeface="Arial"/>
            </a:rPr>
            <a:t>Gallaire</a:t>
          </a:r>
          <a:r>
            <a:rPr lang="en-US" b="1">
              <a:solidFill>
                <a:schemeClr val="tx1"/>
              </a:solidFill>
              <a:latin typeface="Arial"/>
              <a:ea typeface="Roboto Mono"/>
              <a:cs typeface="Arial"/>
            </a:rPr>
            <a:t>, Minker</a:t>
          </a:r>
        </a:p>
      </dgm:t>
    </dgm:pt>
    <dgm:pt modelId="{DABCBBAC-2220-49E2-979B-D1BEAA9FA798}" type="parTrans" cxnId="{07AD318A-FA9B-4CA3-99CC-BD402D5BBAE0}">
      <dgm:prSet/>
      <dgm:spPr/>
    </dgm:pt>
    <dgm:pt modelId="{1D3B2D4E-F0DB-446E-B2B6-02EA0375CAAD}" type="sibTrans" cxnId="{07AD318A-FA9B-4CA3-99CC-BD402D5BBAE0}">
      <dgm:prSet/>
      <dgm:spPr/>
    </dgm:pt>
    <dgm:pt modelId="{0A7051FF-CA1E-4D80-867A-0D359FD3F704}">
      <dgm:prSet phldr="0"/>
      <dgm:spPr/>
      <dgm:t>
        <a:bodyPr/>
        <a:lstStyle/>
        <a:p>
          <a:pPr rtl="0"/>
          <a:r>
            <a:rPr lang="en-US" b="1">
              <a:solidFill>
                <a:schemeClr val="tx1"/>
              </a:solidFill>
              <a:latin typeface="Arial"/>
              <a:ea typeface="Roboto Mono"/>
              <a:cs typeface="Arial"/>
            </a:rPr>
            <a:t>LDL, Commercial </a:t>
          </a:r>
        </a:p>
      </dgm:t>
    </dgm:pt>
    <dgm:pt modelId="{7F5FCF64-04EB-488A-A9F6-48C2AC6F7A98}" type="parTrans" cxnId="{1177F1CF-7DBB-40AF-A0A3-4B600557E9C8}">
      <dgm:prSet/>
      <dgm:spPr/>
    </dgm:pt>
    <dgm:pt modelId="{53CD33E3-5275-43B1-97DE-6ECC4E4DC87D}" type="sibTrans" cxnId="{1177F1CF-7DBB-40AF-A0A3-4B600557E9C8}">
      <dgm:prSet/>
      <dgm:spPr/>
    </dgm:pt>
    <dgm:pt modelId="{964DBC45-2774-49AC-BEF2-9805EB40AF59}">
      <dgm:prSet phldr="0"/>
      <dgm:spPr/>
      <dgm:t>
        <a:bodyPr/>
        <a:lstStyle/>
        <a:p>
          <a:pPr rtl="0"/>
          <a:r>
            <a:rPr lang="en-US" b="1">
              <a:solidFill>
                <a:schemeClr val="tx1"/>
              </a:solidFill>
              <a:latin typeface="Arial"/>
              <a:ea typeface="Roboto Mono"/>
              <a:cs typeface="Arial"/>
            </a:rPr>
            <a:t>Popular, Databases </a:t>
          </a:r>
        </a:p>
      </dgm:t>
    </dgm:pt>
    <dgm:pt modelId="{808AE169-E8D2-419A-B661-461C33CF8FCA}" type="parTrans" cxnId="{0BF52748-AD3A-495F-9EEC-D7EE41C26528}">
      <dgm:prSet/>
      <dgm:spPr/>
    </dgm:pt>
    <dgm:pt modelId="{A7704287-0B23-444A-B9AE-80D571E7AB8A}" type="sibTrans" cxnId="{0BF52748-AD3A-495F-9EEC-D7EE41C26528}">
      <dgm:prSet/>
      <dgm:spPr/>
    </dgm:pt>
    <dgm:pt modelId="{988B2507-537B-4680-8B34-9FCBE4CAFAC2}">
      <dgm:prSet phldr="0"/>
      <dgm:spPr/>
      <dgm:t>
        <a:bodyPr/>
        <a:lstStyle/>
        <a:p>
          <a:pPr>
            <a:defRPr b="1"/>
          </a:pPr>
          <a:r>
            <a:rPr lang="en-US" b="1">
              <a:solidFill>
                <a:schemeClr val="tx1"/>
              </a:solidFill>
              <a:latin typeface="Arial"/>
              <a:ea typeface="Roboto Mono"/>
              <a:cs typeface="Arial"/>
            </a:rPr>
            <a:t>1980s</a:t>
          </a:r>
        </a:p>
      </dgm:t>
    </dgm:pt>
    <dgm:pt modelId="{0096B9D6-2016-4E76-97BC-BB6CE70EC30B}" type="parTrans" cxnId="{93011BB9-35A6-4FBD-A632-577842D80D1B}">
      <dgm:prSet/>
      <dgm:spPr/>
    </dgm:pt>
    <dgm:pt modelId="{3DC8876F-07EF-4392-B60C-3330E0E5C57E}" type="sibTrans" cxnId="{93011BB9-35A6-4FBD-A632-577842D80D1B}">
      <dgm:prSet/>
      <dgm:spPr/>
    </dgm:pt>
    <dgm:pt modelId="{F549450A-F20E-4D39-9BE9-7FEC87830F3D}">
      <dgm:prSet phldr="0"/>
      <dgm:spPr/>
      <dgm:t>
        <a:bodyPr/>
        <a:lstStyle/>
        <a:p>
          <a:r>
            <a:rPr lang="en-US" b="1">
              <a:solidFill>
                <a:schemeClr val="tx1"/>
              </a:solidFill>
              <a:latin typeface="Arial"/>
              <a:ea typeface="Roboto Mono"/>
              <a:cs typeface="Arial"/>
            </a:rPr>
            <a:t>Decline, New Technologies</a:t>
          </a:r>
        </a:p>
      </dgm:t>
    </dgm:pt>
    <dgm:pt modelId="{D05C6A80-1FAC-42BA-BE4C-26D9D8990B6C}" type="parTrans" cxnId="{95A9D7D1-6546-4A64-8818-C2DCDF61E8D1}">
      <dgm:prSet/>
      <dgm:spPr/>
    </dgm:pt>
    <dgm:pt modelId="{5FA6EA73-772F-423B-B54E-C5F962EA3F1B}" type="sibTrans" cxnId="{95A9D7D1-6546-4A64-8818-C2DCDF61E8D1}">
      <dgm:prSet/>
      <dgm:spPr/>
    </dgm:pt>
    <dgm:pt modelId="{0AC8DA06-EA01-4717-B473-9CC506BB2FF3}">
      <dgm:prSet phldr="0"/>
      <dgm:spPr/>
      <dgm:t>
        <a:bodyPr/>
        <a:lstStyle/>
        <a:p>
          <a:pPr>
            <a:defRPr b="1"/>
          </a:pPr>
          <a:r>
            <a:rPr lang="en-US" b="1">
              <a:solidFill>
                <a:schemeClr val="tx1"/>
              </a:solidFill>
              <a:latin typeface="Arial"/>
              <a:ea typeface="Roboto Mono"/>
              <a:cs typeface="Arial"/>
            </a:rPr>
            <a:t>1990s</a:t>
          </a:r>
        </a:p>
      </dgm:t>
    </dgm:pt>
    <dgm:pt modelId="{01CA2B22-9B45-44AE-85BB-4EB4EE571670}" type="parTrans" cxnId="{B66D6E78-BBEC-4F3C-A96F-052E36A3ED36}">
      <dgm:prSet/>
      <dgm:spPr/>
    </dgm:pt>
    <dgm:pt modelId="{E9ED17F7-F46C-4F98-8B16-2B60AB44C7BB}" type="sibTrans" cxnId="{B66D6E78-BBEC-4F3C-A96F-052E36A3ED36}">
      <dgm:prSet/>
      <dgm:spPr/>
    </dgm:pt>
    <dgm:pt modelId="{C4D66874-2506-4BC7-83FE-42D4AE9B42D1}">
      <dgm:prSet phldr="0"/>
      <dgm:spPr/>
      <dgm:t>
        <a:bodyPr/>
        <a:lstStyle/>
        <a:p>
          <a:pPr rtl="0"/>
          <a:r>
            <a:rPr lang="en-US" b="1">
              <a:solidFill>
                <a:schemeClr val="tx1"/>
              </a:solidFill>
              <a:latin typeface="Arial"/>
              <a:ea typeface="Roboto Mono"/>
              <a:cs typeface="Arial"/>
            </a:rPr>
            <a:t>Regains Popularity, Semantic Web </a:t>
          </a:r>
        </a:p>
      </dgm:t>
    </dgm:pt>
    <dgm:pt modelId="{36EA17B8-C282-4ED6-848D-998DAE96EC17}" type="parTrans" cxnId="{1E2208FF-AA40-4AA7-B053-5001B1FC7313}">
      <dgm:prSet/>
      <dgm:spPr/>
    </dgm:pt>
    <dgm:pt modelId="{2EB6033A-DCED-42F5-8E00-A4CA54FC9CA5}" type="sibTrans" cxnId="{1E2208FF-AA40-4AA7-B053-5001B1FC7313}">
      <dgm:prSet/>
      <dgm:spPr/>
    </dgm:pt>
    <dgm:pt modelId="{0EAF68F8-E344-4560-BAFE-F65F6834CB13}">
      <dgm:prSet phldr="0"/>
      <dgm:spPr/>
      <dgm:t>
        <a:bodyPr/>
        <a:lstStyle/>
        <a:p>
          <a:pPr>
            <a:defRPr b="1"/>
          </a:pPr>
          <a:r>
            <a:rPr lang="en-US" b="1">
              <a:solidFill>
                <a:schemeClr val="tx1"/>
              </a:solidFill>
              <a:latin typeface="Arial"/>
              <a:ea typeface="Roboto Mono"/>
              <a:cs typeface="Arial"/>
            </a:rPr>
            <a:t>2000s</a:t>
          </a:r>
        </a:p>
      </dgm:t>
    </dgm:pt>
    <dgm:pt modelId="{C23C35C6-CBF2-48BB-A9BC-FED1A3DD2E70}" type="parTrans" cxnId="{2448B541-3F61-4380-8CA9-C2763706C78D}">
      <dgm:prSet/>
      <dgm:spPr/>
    </dgm:pt>
    <dgm:pt modelId="{495A24F6-BE6F-46BC-8C1E-547089D1C8C6}" type="sibTrans" cxnId="{2448B541-3F61-4380-8CA9-C2763706C78D}">
      <dgm:prSet/>
      <dgm:spPr/>
    </dgm:pt>
    <dgm:pt modelId="{516BDC52-3CE8-494F-BDEA-DB668F28C821}">
      <dgm:prSet phldr="0"/>
      <dgm:spPr/>
      <dgm:t>
        <a:bodyPr/>
        <a:lstStyle/>
        <a:p>
          <a:pPr rtl="0"/>
          <a:r>
            <a:rPr lang="en-US" b="1">
              <a:solidFill>
                <a:schemeClr val="tx1"/>
              </a:solidFill>
              <a:latin typeface="Arial"/>
              <a:ea typeface="Roboto Mono"/>
              <a:cs typeface="Arial"/>
            </a:rPr>
            <a:t>Deductive Database, Data Mining, ML</a:t>
          </a:r>
        </a:p>
      </dgm:t>
    </dgm:pt>
    <dgm:pt modelId="{C3CB7CF4-FAD7-4445-ABFA-34C76D836141}" type="parTrans" cxnId="{E531C531-1732-44F5-AD1B-52A048CCB2CA}">
      <dgm:prSet/>
      <dgm:spPr/>
    </dgm:pt>
    <dgm:pt modelId="{416CB132-E78F-48A2-AA12-767DF304B0CD}" type="sibTrans" cxnId="{E531C531-1732-44F5-AD1B-52A048CCB2CA}">
      <dgm:prSet/>
      <dgm:spPr/>
    </dgm:pt>
    <dgm:pt modelId="{18C0D674-A1F4-409B-A8D0-BA485A0680E2}">
      <dgm:prSet phldr="0"/>
      <dgm:spPr/>
      <dgm:t>
        <a:bodyPr/>
        <a:lstStyle/>
        <a:p>
          <a:pPr>
            <a:defRPr b="1"/>
          </a:pPr>
          <a:r>
            <a:rPr lang="en-US" b="1">
              <a:solidFill>
                <a:schemeClr val="tx1"/>
              </a:solidFill>
              <a:latin typeface="Arial"/>
              <a:ea typeface="Roboto Mono"/>
              <a:cs typeface="Arial"/>
            </a:rPr>
            <a:t>2010s</a:t>
          </a:r>
        </a:p>
      </dgm:t>
    </dgm:pt>
    <dgm:pt modelId="{6F380EC2-9B64-40C1-94B9-15436C342916}" type="parTrans" cxnId="{16745D92-8C62-4D66-80D8-100EFCDD7491}">
      <dgm:prSet/>
      <dgm:spPr/>
    </dgm:pt>
    <dgm:pt modelId="{D9F7CEE9-C372-4FD2-9658-C74A243EE5C1}" type="sibTrans" cxnId="{16745D92-8C62-4D66-80D8-100EFCDD7491}">
      <dgm:prSet/>
      <dgm:spPr/>
    </dgm:pt>
    <dgm:pt modelId="{D6AD0B9E-C876-4CBF-9DD1-4C0D8AFFD000}" type="pres">
      <dgm:prSet presAssocID="{A2C45202-8EBA-48D2-A623-0FFD4236F906}" presName="root" presStyleCnt="0">
        <dgm:presLayoutVars>
          <dgm:chMax/>
          <dgm:chPref/>
          <dgm:animLvl val="lvl"/>
        </dgm:presLayoutVars>
      </dgm:prSet>
      <dgm:spPr/>
    </dgm:pt>
    <dgm:pt modelId="{76BD2622-7FEA-40FC-82C7-F1552979DCE0}" type="pres">
      <dgm:prSet presAssocID="{A2C45202-8EBA-48D2-A623-0FFD4236F906}"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613BFB66-BDFA-495F-A200-0F4412DC5D42}" type="pres">
      <dgm:prSet presAssocID="{A2C45202-8EBA-48D2-A623-0FFD4236F906}" presName="nodes" presStyleCnt="0">
        <dgm:presLayoutVars>
          <dgm:chMax/>
          <dgm:chPref/>
          <dgm:animLvl val="lvl"/>
        </dgm:presLayoutVars>
      </dgm:prSet>
      <dgm:spPr/>
    </dgm:pt>
    <dgm:pt modelId="{D40B9AA6-D4FD-49B8-9C32-FFE49D28BA79}" type="pres">
      <dgm:prSet presAssocID="{090B92F5-78D0-4A2C-8508-B3E1316F9877}" presName="composite" presStyleCnt="0"/>
      <dgm:spPr/>
    </dgm:pt>
    <dgm:pt modelId="{E9BC5747-6BED-4118-886C-9611CAA34482}" type="pres">
      <dgm:prSet presAssocID="{090B92F5-78D0-4A2C-8508-B3E1316F9877}" presName="L1TextContainer" presStyleLbl="revTx" presStyleIdx="0" presStyleCnt="9">
        <dgm:presLayoutVars>
          <dgm:chMax val="1"/>
          <dgm:chPref val="1"/>
          <dgm:bulletEnabled val="1"/>
        </dgm:presLayoutVars>
      </dgm:prSet>
      <dgm:spPr/>
    </dgm:pt>
    <dgm:pt modelId="{AA4C51BF-759F-44AD-BA42-0371FA40A629}" type="pres">
      <dgm:prSet presAssocID="{090B92F5-78D0-4A2C-8508-B3E1316F9877}" presName="L2TextContainerWrapper" presStyleCnt="0">
        <dgm:presLayoutVars>
          <dgm:chMax val="0"/>
          <dgm:chPref val="0"/>
          <dgm:bulletEnabled val="1"/>
        </dgm:presLayoutVars>
      </dgm:prSet>
      <dgm:spPr/>
    </dgm:pt>
    <dgm:pt modelId="{28F16C79-87F0-49C0-BC51-B2DB9CE719F1}" type="pres">
      <dgm:prSet presAssocID="{090B92F5-78D0-4A2C-8508-B3E1316F9877}" presName="L2TextContainer" presStyleLbl="bgAcc1" presStyleIdx="0" presStyleCnt="9"/>
      <dgm:spPr/>
    </dgm:pt>
    <dgm:pt modelId="{54CF925C-1EEC-484D-9BC1-7A1DEE07F74C}" type="pres">
      <dgm:prSet presAssocID="{090B92F5-78D0-4A2C-8508-B3E1316F9877}" presName="FlexibleEmptyPlaceHolder" presStyleCnt="0"/>
      <dgm:spPr/>
    </dgm:pt>
    <dgm:pt modelId="{AC4FB31B-5E81-4516-851B-FFF23F78FD5E}" type="pres">
      <dgm:prSet presAssocID="{090B92F5-78D0-4A2C-8508-B3E1316F9877}" presName="ConnectLine" presStyleLbl="sibTrans1D1" presStyleIdx="0" presStyleCnt="9"/>
      <dgm:spPr>
        <a:noFill/>
        <a:ln w="6350" cap="flat" cmpd="sng" algn="ctr">
          <a:solidFill>
            <a:schemeClr val="accent1">
              <a:hueOff val="0"/>
              <a:satOff val="0"/>
              <a:lumOff val="0"/>
              <a:alphaOff val="0"/>
            </a:schemeClr>
          </a:solidFill>
          <a:prstDash val="dash"/>
          <a:miter lim="800000"/>
        </a:ln>
        <a:effectLst/>
      </dgm:spPr>
    </dgm:pt>
    <dgm:pt modelId="{D896DACA-34B7-452D-BE10-65B489347CDA}" type="pres">
      <dgm:prSet presAssocID="{090B92F5-78D0-4A2C-8508-B3E1316F9877}" presName="ConnectorPoint" presStyleLbl="alignNode1" presStyleIdx="0" presStyleCnt="9"/>
      <dgm:spPr/>
    </dgm:pt>
    <dgm:pt modelId="{F7CA1E73-6926-4F83-B7A5-63EC7A2AF62F}" type="pres">
      <dgm:prSet presAssocID="{090B92F5-78D0-4A2C-8508-B3E1316F9877}" presName="EmptyPlaceHolder" presStyleCnt="0"/>
      <dgm:spPr/>
    </dgm:pt>
    <dgm:pt modelId="{163E3270-4F37-48AF-8FBE-11469919D6A9}" type="pres">
      <dgm:prSet presAssocID="{E0A92B21-BCE2-4C2A-B748-D14BCAB0C6B5}" presName="spaceBetweenRectangles" presStyleCnt="0"/>
      <dgm:spPr/>
    </dgm:pt>
    <dgm:pt modelId="{51F2F867-097D-49CC-8602-DE4BB0BB2E4C}" type="pres">
      <dgm:prSet presAssocID="{F3951001-4F59-4678-B4BF-123BF350D83B}" presName="composite" presStyleCnt="0"/>
      <dgm:spPr/>
    </dgm:pt>
    <dgm:pt modelId="{46B0DF69-3BB9-483A-9759-974353E2B2DA}" type="pres">
      <dgm:prSet presAssocID="{F3951001-4F59-4678-B4BF-123BF350D83B}" presName="L1TextContainer" presStyleLbl="revTx" presStyleIdx="1" presStyleCnt="9">
        <dgm:presLayoutVars>
          <dgm:chMax val="1"/>
          <dgm:chPref val="1"/>
          <dgm:bulletEnabled val="1"/>
        </dgm:presLayoutVars>
      </dgm:prSet>
      <dgm:spPr/>
    </dgm:pt>
    <dgm:pt modelId="{60F8B6F9-015B-4F70-803B-E41F2203C3F5}" type="pres">
      <dgm:prSet presAssocID="{F3951001-4F59-4678-B4BF-123BF350D83B}" presName="L2TextContainerWrapper" presStyleCnt="0">
        <dgm:presLayoutVars>
          <dgm:chMax val="0"/>
          <dgm:chPref val="0"/>
          <dgm:bulletEnabled val="1"/>
        </dgm:presLayoutVars>
      </dgm:prSet>
      <dgm:spPr/>
    </dgm:pt>
    <dgm:pt modelId="{00E37E9D-466D-43E5-90F5-E7FFF63EB3BE}" type="pres">
      <dgm:prSet presAssocID="{F3951001-4F59-4678-B4BF-123BF350D83B}" presName="L2TextContainer" presStyleLbl="bgAcc1" presStyleIdx="1" presStyleCnt="9"/>
      <dgm:spPr/>
    </dgm:pt>
    <dgm:pt modelId="{07A6C4F4-5D4A-4318-9CEC-1D2B44176D14}" type="pres">
      <dgm:prSet presAssocID="{F3951001-4F59-4678-B4BF-123BF350D83B}" presName="FlexibleEmptyPlaceHolder" presStyleCnt="0"/>
      <dgm:spPr/>
    </dgm:pt>
    <dgm:pt modelId="{9A7F5D79-022A-4D90-85F6-75C2CF26D66E}" type="pres">
      <dgm:prSet presAssocID="{F3951001-4F59-4678-B4BF-123BF350D83B}" presName="ConnectLine" presStyleLbl="sibTrans1D1" presStyleIdx="1" presStyleCnt="9"/>
      <dgm:spPr>
        <a:noFill/>
        <a:ln w="6350" cap="flat" cmpd="sng" algn="ctr">
          <a:solidFill>
            <a:schemeClr val="accent1">
              <a:hueOff val="0"/>
              <a:satOff val="0"/>
              <a:lumOff val="0"/>
              <a:alphaOff val="0"/>
            </a:schemeClr>
          </a:solidFill>
          <a:prstDash val="dash"/>
          <a:miter lim="800000"/>
        </a:ln>
        <a:effectLst/>
      </dgm:spPr>
    </dgm:pt>
    <dgm:pt modelId="{72F9FF52-9060-49B1-9175-28D54E4B7A88}" type="pres">
      <dgm:prSet presAssocID="{F3951001-4F59-4678-B4BF-123BF350D83B}" presName="ConnectorPoint" presStyleLbl="alignNode1" presStyleIdx="1" presStyleCnt="9"/>
      <dgm:spPr/>
    </dgm:pt>
    <dgm:pt modelId="{CAED959B-D079-47ED-AACF-4525099AAAA1}" type="pres">
      <dgm:prSet presAssocID="{F3951001-4F59-4678-B4BF-123BF350D83B}" presName="EmptyPlaceHolder" presStyleCnt="0"/>
      <dgm:spPr/>
    </dgm:pt>
    <dgm:pt modelId="{DE334048-FCD7-4036-B6A1-3E47FEBAB78C}" type="pres">
      <dgm:prSet presAssocID="{BC0A2F69-8717-40EE-913D-84294657DA07}" presName="spaceBetweenRectangles" presStyleCnt="0"/>
      <dgm:spPr/>
    </dgm:pt>
    <dgm:pt modelId="{D8B87DD7-2FD2-4B4F-8826-E438848151A0}" type="pres">
      <dgm:prSet presAssocID="{A451DF5F-FD43-4D1A-BD5F-B8EA2364755E}" presName="composite" presStyleCnt="0"/>
      <dgm:spPr/>
    </dgm:pt>
    <dgm:pt modelId="{126887D8-762E-430C-8F66-91596C148205}" type="pres">
      <dgm:prSet presAssocID="{A451DF5F-FD43-4D1A-BD5F-B8EA2364755E}" presName="L1TextContainer" presStyleLbl="revTx" presStyleIdx="2" presStyleCnt="9">
        <dgm:presLayoutVars>
          <dgm:chMax val="1"/>
          <dgm:chPref val="1"/>
          <dgm:bulletEnabled val="1"/>
        </dgm:presLayoutVars>
      </dgm:prSet>
      <dgm:spPr/>
    </dgm:pt>
    <dgm:pt modelId="{03FD95A4-6E26-49CF-8C5E-D8EA271E86F9}" type="pres">
      <dgm:prSet presAssocID="{A451DF5F-FD43-4D1A-BD5F-B8EA2364755E}" presName="L2TextContainerWrapper" presStyleCnt="0">
        <dgm:presLayoutVars>
          <dgm:chMax val="0"/>
          <dgm:chPref val="0"/>
          <dgm:bulletEnabled val="1"/>
        </dgm:presLayoutVars>
      </dgm:prSet>
      <dgm:spPr/>
    </dgm:pt>
    <dgm:pt modelId="{0BCC6773-DDE0-4566-ADFE-26A94AC6B100}" type="pres">
      <dgm:prSet presAssocID="{A451DF5F-FD43-4D1A-BD5F-B8EA2364755E}" presName="L2TextContainer" presStyleLbl="bgAcc1" presStyleIdx="2" presStyleCnt="9"/>
      <dgm:spPr/>
    </dgm:pt>
    <dgm:pt modelId="{2F1AF407-C9B4-405D-B8F7-909756C71F00}" type="pres">
      <dgm:prSet presAssocID="{A451DF5F-FD43-4D1A-BD5F-B8EA2364755E}" presName="FlexibleEmptyPlaceHolder" presStyleCnt="0"/>
      <dgm:spPr/>
    </dgm:pt>
    <dgm:pt modelId="{178ACAD9-A5C2-4E93-BECE-06086B236CEC}" type="pres">
      <dgm:prSet presAssocID="{A451DF5F-FD43-4D1A-BD5F-B8EA2364755E}" presName="ConnectLine" presStyleLbl="sibTrans1D1" presStyleIdx="2" presStyleCnt="9"/>
      <dgm:spPr>
        <a:noFill/>
        <a:ln w="6350" cap="flat" cmpd="sng" algn="ctr">
          <a:solidFill>
            <a:schemeClr val="accent1">
              <a:hueOff val="0"/>
              <a:satOff val="0"/>
              <a:lumOff val="0"/>
              <a:alphaOff val="0"/>
            </a:schemeClr>
          </a:solidFill>
          <a:prstDash val="dash"/>
          <a:miter lim="800000"/>
        </a:ln>
        <a:effectLst/>
      </dgm:spPr>
    </dgm:pt>
    <dgm:pt modelId="{51AAD738-A7B2-4ADE-8067-455E244DF63E}" type="pres">
      <dgm:prSet presAssocID="{A451DF5F-FD43-4D1A-BD5F-B8EA2364755E}" presName="ConnectorPoint" presStyleLbl="alignNode1" presStyleIdx="2" presStyleCnt="9"/>
      <dgm:spPr/>
    </dgm:pt>
    <dgm:pt modelId="{BB2CF7CA-2E82-4814-838E-E20E8506C890}" type="pres">
      <dgm:prSet presAssocID="{A451DF5F-FD43-4D1A-BD5F-B8EA2364755E}" presName="EmptyPlaceHolder" presStyleCnt="0"/>
      <dgm:spPr/>
    </dgm:pt>
    <dgm:pt modelId="{C3FF8E58-3AF1-4117-8126-8DEAB38C7A27}" type="pres">
      <dgm:prSet presAssocID="{7CC0D727-C39C-42E0-8787-7752D49743D6}" presName="spaceBetweenRectangles" presStyleCnt="0"/>
      <dgm:spPr/>
    </dgm:pt>
    <dgm:pt modelId="{C6617DC9-1A43-4BDC-9CAF-A488D7FEB4D2}" type="pres">
      <dgm:prSet presAssocID="{76FF9D25-3442-4692-AD52-5A9726E0DF74}" presName="composite" presStyleCnt="0"/>
      <dgm:spPr/>
    </dgm:pt>
    <dgm:pt modelId="{01FFC733-0EFC-488C-B2A2-8878C2C9762C}" type="pres">
      <dgm:prSet presAssocID="{76FF9D25-3442-4692-AD52-5A9726E0DF74}" presName="L1TextContainer" presStyleLbl="revTx" presStyleIdx="3" presStyleCnt="9">
        <dgm:presLayoutVars>
          <dgm:chMax val="1"/>
          <dgm:chPref val="1"/>
          <dgm:bulletEnabled val="1"/>
        </dgm:presLayoutVars>
      </dgm:prSet>
      <dgm:spPr/>
    </dgm:pt>
    <dgm:pt modelId="{E47384F7-105A-40D7-AEC1-51EE0B003190}" type="pres">
      <dgm:prSet presAssocID="{76FF9D25-3442-4692-AD52-5A9726E0DF74}" presName="L2TextContainerWrapper" presStyleCnt="0">
        <dgm:presLayoutVars>
          <dgm:chMax val="0"/>
          <dgm:chPref val="0"/>
          <dgm:bulletEnabled val="1"/>
        </dgm:presLayoutVars>
      </dgm:prSet>
      <dgm:spPr/>
    </dgm:pt>
    <dgm:pt modelId="{D2AC9D9A-573C-4608-A0AA-CCCF04DFF4EE}" type="pres">
      <dgm:prSet presAssocID="{76FF9D25-3442-4692-AD52-5A9726E0DF74}" presName="L2TextContainer" presStyleLbl="bgAcc1" presStyleIdx="3" presStyleCnt="9"/>
      <dgm:spPr/>
    </dgm:pt>
    <dgm:pt modelId="{369081BB-7F48-4892-885E-DE4C7576696C}" type="pres">
      <dgm:prSet presAssocID="{76FF9D25-3442-4692-AD52-5A9726E0DF74}" presName="FlexibleEmptyPlaceHolder" presStyleCnt="0"/>
      <dgm:spPr/>
    </dgm:pt>
    <dgm:pt modelId="{CADBD7F0-3497-43C5-8521-0D3BF59D93BD}" type="pres">
      <dgm:prSet presAssocID="{76FF9D25-3442-4692-AD52-5A9726E0DF74}" presName="ConnectLine" presStyleLbl="sibTrans1D1" presStyleIdx="3" presStyleCnt="9"/>
      <dgm:spPr>
        <a:noFill/>
        <a:ln w="6350" cap="flat" cmpd="sng" algn="ctr">
          <a:solidFill>
            <a:schemeClr val="accent1">
              <a:hueOff val="0"/>
              <a:satOff val="0"/>
              <a:lumOff val="0"/>
              <a:alphaOff val="0"/>
            </a:schemeClr>
          </a:solidFill>
          <a:prstDash val="dash"/>
          <a:miter lim="800000"/>
        </a:ln>
        <a:effectLst/>
      </dgm:spPr>
    </dgm:pt>
    <dgm:pt modelId="{DFF8B65E-9CE2-4365-B0C9-FB65AEBE179D}" type="pres">
      <dgm:prSet presAssocID="{76FF9D25-3442-4692-AD52-5A9726E0DF74}" presName="ConnectorPoint" presStyleLbl="alignNode1" presStyleIdx="3" presStyleCnt="9"/>
      <dgm:spPr/>
    </dgm:pt>
    <dgm:pt modelId="{C566522F-53CB-4EBF-8F2A-2D0C04A7A8D6}" type="pres">
      <dgm:prSet presAssocID="{76FF9D25-3442-4692-AD52-5A9726E0DF74}" presName="EmptyPlaceHolder" presStyleCnt="0"/>
      <dgm:spPr/>
    </dgm:pt>
    <dgm:pt modelId="{61D76C90-2FC1-4F8D-8B83-A21817FC754C}" type="pres">
      <dgm:prSet presAssocID="{65383817-6BC7-4424-8006-FDA2BC2F99ED}" presName="spaceBetweenRectangles" presStyleCnt="0"/>
      <dgm:spPr/>
    </dgm:pt>
    <dgm:pt modelId="{BBCB3AED-B9FE-4595-B74F-4F914D3B45AE}" type="pres">
      <dgm:prSet presAssocID="{2D334B1B-8D5C-47E8-BFC1-B28F80CD95E5}" presName="composite" presStyleCnt="0"/>
      <dgm:spPr/>
    </dgm:pt>
    <dgm:pt modelId="{D8B4F55F-57E5-4C46-9AB6-BCCD07CC73F2}" type="pres">
      <dgm:prSet presAssocID="{2D334B1B-8D5C-47E8-BFC1-B28F80CD95E5}" presName="L1TextContainer" presStyleLbl="revTx" presStyleIdx="4" presStyleCnt="9">
        <dgm:presLayoutVars>
          <dgm:chMax val="1"/>
          <dgm:chPref val="1"/>
          <dgm:bulletEnabled val="1"/>
        </dgm:presLayoutVars>
      </dgm:prSet>
      <dgm:spPr/>
    </dgm:pt>
    <dgm:pt modelId="{A985F9BF-DB42-4FB3-B49E-F79F41F62D34}" type="pres">
      <dgm:prSet presAssocID="{2D334B1B-8D5C-47E8-BFC1-B28F80CD95E5}" presName="L2TextContainerWrapper" presStyleCnt="0">
        <dgm:presLayoutVars>
          <dgm:chMax val="0"/>
          <dgm:chPref val="0"/>
          <dgm:bulletEnabled val="1"/>
        </dgm:presLayoutVars>
      </dgm:prSet>
      <dgm:spPr/>
    </dgm:pt>
    <dgm:pt modelId="{07ED60DA-9FB7-4F22-B2E0-D0F1E2234AE9}" type="pres">
      <dgm:prSet presAssocID="{2D334B1B-8D5C-47E8-BFC1-B28F80CD95E5}" presName="L2TextContainer" presStyleLbl="bgAcc1" presStyleIdx="4" presStyleCnt="9"/>
      <dgm:spPr/>
    </dgm:pt>
    <dgm:pt modelId="{3CE76005-4C11-40F3-AE44-D4859AF0E6EA}" type="pres">
      <dgm:prSet presAssocID="{2D334B1B-8D5C-47E8-BFC1-B28F80CD95E5}" presName="FlexibleEmptyPlaceHolder" presStyleCnt="0"/>
      <dgm:spPr/>
    </dgm:pt>
    <dgm:pt modelId="{85BD69B3-F059-4265-8228-5803BE7CD30D}" type="pres">
      <dgm:prSet presAssocID="{2D334B1B-8D5C-47E8-BFC1-B28F80CD95E5}" presName="ConnectLine" presStyleLbl="sibTrans1D1" presStyleIdx="4" presStyleCnt="9"/>
      <dgm:spPr>
        <a:noFill/>
        <a:ln w="6350" cap="flat" cmpd="sng" algn="ctr">
          <a:solidFill>
            <a:schemeClr val="accent1">
              <a:hueOff val="0"/>
              <a:satOff val="0"/>
              <a:lumOff val="0"/>
              <a:alphaOff val="0"/>
            </a:schemeClr>
          </a:solidFill>
          <a:prstDash val="dash"/>
          <a:miter lim="800000"/>
        </a:ln>
        <a:effectLst/>
      </dgm:spPr>
    </dgm:pt>
    <dgm:pt modelId="{508F1467-6C8A-493C-921B-823C6CCAEFEF}" type="pres">
      <dgm:prSet presAssocID="{2D334B1B-8D5C-47E8-BFC1-B28F80CD95E5}" presName="ConnectorPoint" presStyleLbl="alignNode1" presStyleIdx="4" presStyleCnt="9"/>
      <dgm:spPr/>
    </dgm:pt>
    <dgm:pt modelId="{B82D57BC-59C9-445F-B8AB-F29241161327}" type="pres">
      <dgm:prSet presAssocID="{2D334B1B-8D5C-47E8-BFC1-B28F80CD95E5}" presName="EmptyPlaceHolder" presStyleCnt="0"/>
      <dgm:spPr/>
    </dgm:pt>
    <dgm:pt modelId="{25C05CEC-E715-4FFA-83CF-6C6AEA2EA5E9}" type="pres">
      <dgm:prSet presAssocID="{1BFAC563-EA16-413A-AF3B-C1CA46463CF1}" presName="spaceBetweenRectangles" presStyleCnt="0"/>
      <dgm:spPr/>
    </dgm:pt>
    <dgm:pt modelId="{1CD9E856-B7AE-442E-97AF-B4FFFC42247B}" type="pres">
      <dgm:prSet presAssocID="{988B2507-537B-4680-8B34-9FCBE4CAFAC2}" presName="composite" presStyleCnt="0"/>
      <dgm:spPr/>
    </dgm:pt>
    <dgm:pt modelId="{17219C4D-EAF4-49F9-B7EE-F02B2AE8ADDF}" type="pres">
      <dgm:prSet presAssocID="{988B2507-537B-4680-8B34-9FCBE4CAFAC2}" presName="L1TextContainer" presStyleLbl="revTx" presStyleIdx="5" presStyleCnt="9">
        <dgm:presLayoutVars>
          <dgm:chMax val="1"/>
          <dgm:chPref val="1"/>
          <dgm:bulletEnabled val="1"/>
        </dgm:presLayoutVars>
      </dgm:prSet>
      <dgm:spPr/>
    </dgm:pt>
    <dgm:pt modelId="{040FB868-9BD5-4361-A5AC-4678FA1F3E84}" type="pres">
      <dgm:prSet presAssocID="{988B2507-537B-4680-8B34-9FCBE4CAFAC2}" presName="L2TextContainerWrapper" presStyleCnt="0">
        <dgm:presLayoutVars>
          <dgm:chMax val="0"/>
          <dgm:chPref val="0"/>
          <dgm:bulletEnabled val="1"/>
        </dgm:presLayoutVars>
      </dgm:prSet>
      <dgm:spPr/>
    </dgm:pt>
    <dgm:pt modelId="{4A996ED4-9F7B-44B0-905C-45F8CF29D650}" type="pres">
      <dgm:prSet presAssocID="{988B2507-537B-4680-8B34-9FCBE4CAFAC2}" presName="L2TextContainer" presStyleLbl="bgAcc1" presStyleIdx="5" presStyleCnt="9"/>
      <dgm:spPr/>
    </dgm:pt>
    <dgm:pt modelId="{71FA0D76-F97C-4E62-8F4F-9758AF34238F}" type="pres">
      <dgm:prSet presAssocID="{988B2507-537B-4680-8B34-9FCBE4CAFAC2}" presName="FlexibleEmptyPlaceHolder" presStyleCnt="0"/>
      <dgm:spPr/>
    </dgm:pt>
    <dgm:pt modelId="{D08B00EA-953C-4353-91CB-544FF88F23DB}" type="pres">
      <dgm:prSet presAssocID="{988B2507-537B-4680-8B34-9FCBE4CAFAC2}" presName="ConnectLine" presStyleLbl="sibTrans1D1" presStyleIdx="5" presStyleCnt="9"/>
      <dgm:spPr>
        <a:noFill/>
        <a:ln w="6350" cap="flat" cmpd="sng" algn="ctr">
          <a:solidFill>
            <a:schemeClr val="accent1">
              <a:hueOff val="0"/>
              <a:satOff val="0"/>
              <a:lumOff val="0"/>
              <a:alphaOff val="0"/>
            </a:schemeClr>
          </a:solidFill>
          <a:prstDash val="dash"/>
          <a:miter lim="800000"/>
        </a:ln>
        <a:effectLst/>
      </dgm:spPr>
    </dgm:pt>
    <dgm:pt modelId="{E60AF08A-86A7-4077-BDE7-687D9CFF610F}" type="pres">
      <dgm:prSet presAssocID="{988B2507-537B-4680-8B34-9FCBE4CAFAC2}" presName="ConnectorPoint" presStyleLbl="alignNode1" presStyleIdx="5" presStyleCnt="9"/>
      <dgm:spPr/>
    </dgm:pt>
    <dgm:pt modelId="{CF5FB93A-0927-41D3-9693-BC4A6A9FC52E}" type="pres">
      <dgm:prSet presAssocID="{988B2507-537B-4680-8B34-9FCBE4CAFAC2}" presName="EmptyPlaceHolder" presStyleCnt="0"/>
      <dgm:spPr/>
    </dgm:pt>
    <dgm:pt modelId="{B5369FB3-BB59-46C9-9E02-4DF838119C1D}" type="pres">
      <dgm:prSet presAssocID="{3DC8876F-07EF-4392-B60C-3330E0E5C57E}" presName="spaceBetweenRectangles" presStyleCnt="0"/>
      <dgm:spPr/>
    </dgm:pt>
    <dgm:pt modelId="{2683394D-E9B0-4AC1-939A-B4B8EE1B4187}" type="pres">
      <dgm:prSet presAssocID="{0AC8DA06-EA01-4717-B473-9CC506BB2FF3}" presName="composite" presStyleCnt="0"/>
      <dgm:spPr/>
    </dgm:pt>
    <dgm:pt modelId="{4100AFD7-31A2-4E23-94E7-87D0000638DD}" type="pres">
      <dgm:prSet presAssocID="{0AC8DA06-EA01-4717-B473-9CC506BB2FF3}" presName="L1TextContainer" presStyleLbl="revTx" presStyleIdx="6" presStyleCnt="9">
        <dgm:presLayoutVars>
          <dgm:chMax val="1"/>
          <dgm:chPref val="1"/>
          <dgm:bulletEnabled val="1"/>
        </dgm:presLayoutVars>
      </dgm:prSet>
      <dgm:spPr/>
    </dgm:pt>
    <dgm:pt modelId="{68C2A6E3-BC19-4873-8811-B07833181C64}" type="pres">
      <dgm:prSet presAssocID="{0AC8DA06-EA01-4717-B473-9CC506BB2FF3}" presName="L2TextContainerWrapper" presStyleCnt="0">
        <dgm:presLayoutVars>
          <dgm:chMax val="0"/>
          <dgm:chPref val="0"/>
          <dgm:bulletEnabled val="1"/>
        </dgm:presLayoutVars>
      </dgm:prSet>
      <dgm:spPr/>
    </dgm:pt>
    <dgm:pt modelId="{2EE78466-9F80-4648-8369-159C09166DA8}" type="pres">
      <dgm:prSet presAssocID="{0AC8DA06-EA01-4717-B473-9CC506BB2FF3}" presName="L2TextContainer" presStyleLbl="bgAcc1" presStyleIdx="6" presStyleCnt="9"/>
      <dgm:spPr/>
    </dgm:pt>
    <dgm:pt modelId="{BA7DB996-2AE2-4C19-8E05-37B76A4DF50C}" type="pres">
      <dgm:prSet presAssocID="{0AC8DA06-EA01-4717-B473-9CC506BB2FF3}" presName="FlexibleEmptyPlaceHolder" presStyleCnt="0"/>
      <dgm:spPr/>
    </dgm:pt>
    <dgm:pt modelId="{258EF84A-8ACD-4B62-A898-FAAE0D66BCAF}" type="pres">
      <dgm:prSet presAssocID="{0AC8DA06-EA01-4717-B473-9CC506BB2FF3}" presName="ConnectLine" presStyleLbl="sibTrans1D1" presStyleIdx="6" presStyleCnt="9"/>
      <dgm:spPr>
        <a:noFill/>
        <a:ln w="6350" cap="flat" cmpd="sng" algn="ctr">
          <a:solidFill>
            <a:schemeClr val="accent1">
              <a:hueOff val="0"/>
              <a:satOff val="0"/>
              <a:lumOff val="0"/>
              <a:alphaOff val="0"/>
            </a:schemeClr>
          </a:solidFill>
          <a:prstDash val="dash"/>
          <a:miter lim="800000"/>
        </a:ln>
        <a:effectLst/>
      </dgm:spPr>
    </dgm:pt>
    <dgm:pt modelId="{C8C9ED7E-49AD-4325-8FCA-92B0E6E93587}" type="pres">
      <dgm:prSet presAssocID="{0AC8DA06-EA01-4717-B473-9CC506BB2FF3}" presName="ConnectorPoint" presStyleLbl="alignNode1" presStyleIdx="6" presStyleCnt="9"/>
      <dgm:spPr/>
    </dgm:pt>
    <dgm:pt modelId="{287F2C6E-2FD7-48D0-ACD5-C50CBBDBEBB6}" type="pres">
      <dgm:prSet presAssocID="{0AC8DA06-EA01-4717-B473-9CC506BB2FF3}" presName="EmptyPlaceHolder" presStyleCnt="0"/>
      <dgm:spPr/>
    </dgm:pt>
    <dgm:pt modelId="{63E8699A-6682-49BA-A46A-8B40E9FDCA2D}" type="pres">
      <dgm:prSet presAssocID="{E9ED17F7-F46C-4F98-8B16-2B60AB44C7BB}" presName="spaceBetweenRectangles" presStyleCnt="0"/>
      <dgm:spPr/>
    </dgm:pt>
    <dgm:pt modelId="{D30028E9-7059-42BE-99C1-7D51C819BA49}" type="pres">
      <dgm:prSet presAssocID="{0EAF68F8-E344-4560-BAFE-F65F6834CB13}" presName="composite" presStyleCnt="0"/>
      <dgm:spPr/>
    </dgm:pt>
    <dgm:pt modelId="{54A5FCCE-8C62-4393-971D-8D9755FAFC7C}" type="pres">
      <dgm:prSet presAssocID="{0EAF68F8-E344-4560-BAFE-F65F6834CB13}" presName="L1TextContainer" presStyleLbl="revTx" presStyleIdx="7" presStyleCnt="9">
        <dgm:presLayoutVars>
          <dgm:chMax val="1"/>
          <dgm:chPref val="1"/>
          <dgm:bulletEnabled val="1"/>
        </dgm:presLayoutVars>
      </dgm:prSet>
      <dgm:spPr/>
    </dgm:pt>
    <dgm:pt modelId="{B61CC23B-B25C-4F50-AFED-7E194A42CDBD}" type="pres">
      <dgm:prSet presAssocID="{0EAF68F8-E344-4560-BAFE-F65F6834CB13}" presName="L2TextContainerWrapper" presStyleCnt="0">
        <dgm:presLayoutVars>
          <dgm:chMax val="0"/>
          <dgm:chPref val="0"/>
          <dgm:bulletEnabled val="1"/>
        </dgm:presLayoutVars>
      </dgm:prSet>
      <dgm:spPr/>
    </dgm:pt>
    <dgm:pt modelId="{25B089D6-1CFC-4A0F-9AFF-758FDC4B6301}" type="pres">
      <dgm:prSet presAssocID="{0EAF68F8-E344-4560-BAFE-F65F6834CB13}" presName="L2TextContainer" presStyleLbl="bgAcc1" presStyleIdx="7" presStyleCnt="9"/>
      <dgm:spPr/>
    </dgm:pt>
    <dgm:pt modelId="{E48A9B89-2E9A-4324-B775-DC50997FC8A4}" type="pres">
      <dgm:prSet presAssocID="{0EAF68F8-E344-4560-BAFE-F65F6834CB13}" presName="FlexibleEmptyPlaceHolder" presStyleCnt="0"/>
      <dgm:spPr/>
    </dgm:pt>
    <dgm:pt modelId="{3B613D72-22AF-4AD8-BD49-80F1DDF8190D}" type="pres">
      <dgm:prSet presAssocID="{0EAF68F8-E344-4560-BAFE-F65F6834CB13}" presName="ConnectLine" presStyleLbl="sibTrans1D1" presStyleIdx="7" presStyleCnt="9"/>
      <dgm:spPr>
        <a:noFill/>
        <a:ln w="6350" cap="flat" cmpd="sng" algn="ctr">
          <a:solidFill>
            <a:schemeClr val="accent1">
              <a:hueOff val="0"/>
              <a:satOff val="0"/>
              <a:lumOff val="0"/>
              <a:alphaOff val="0"/>
            </a:schemeClr>
          </a:solidFill>
          <a:prstDash val="dash"/>
          <a:miter lim="800000"/>
        </a:ln>
        <a:effectLst/>
      </dgm:spPr>
    </dgm:pt>
    <dgm:pt modelId="{0F7971C6-9E8D-40EF-99DE-D0B9DCD7E352}" type="pres">
      <dgm:prSet presAssocID="{0EAF68F8-E344-4560-BAFE-F65F6834CB13}" presName="ConnectorPoint" presStyleLbl="alignNode1" presStyleIdx="7" presStyleCnt="9"/>
      <dgm:spPr/>
    </dgm:pt>
    <dgm:pt modelId="{17B7EEA4-B01F-46CE-B114-46F2A6826AE2}" type="pres">
      <dgm:prSet presAssocID="{0EAF68F8-E344-4560-BAFE-F65F6834CB13}" presName="EmptyPlaceHolder" presStyleCnt="0"/>
      <dgm:spPr/>
    </dgm:pt>
    <dgm:pt modelId="{3882F61E-685A-4D77-A422-C8BCAB5EA87A}" type="pres">
      <dgm:prSet presAssocID="{495A24F6-BE6F-46BC-8C1E-547089D1C8C6}" presName="spaceBetweenRectangles" presStyleCnt="0"/>
      <dgm:spPr/>
    </dgm:pt>
    <dgm:pt modelId="{69C78292-2A49-44FF-8515-EC056AC1DB7F}" type="pres">
      <dgm:prSet presAssocID="{18C0D674-A1F4-409B-A8D0-BA485A0680E2}" presName="composite" presStyleCnt="0"/>
      <dgm:spPr/>
    </dgm:pt>
    <dgm:pt modelId="{62182036-6E66-4ADC-9F22-51EFB73A3CB5}" type="pres">
      <dgm:prSet presAssocID="{18C0D674-A1F4-409B-A8D0-BA485A0680E2}" presName="L1TextContainer" presStyleLbl="revTx" presStyleIdx="8" presStyleCnt="9">
        <dgm:presLayoutVars>
          <dgm:chMax val="1"/>
          <dgm:chPref val="1"/>
          <dgm:bulletEnabled val="1"/>
        </dgm:presLayoutVars>
      </dgm:prSet>
      <dgm:spPr/>
    </dgm:pt>
    <dgm:pt modelId="{202DBA9B-9259-42ED-8626-2E6935340B69}" type="pres">
      <dgm:prSet presAssocID="{18C0D674-A1F4-409B-A8D0-BA485A0680E2}" presName="L2TextContainerWrapper" presStyleCnt="0">
        <dgm:presLayoutVars>
          <dgm:chMax val="0"/>
          <dgm:chPref val="0"/>
          <dgm:bulletEnabled val="1"/>
        </dgm:presLayoutVars>
      </dgm:prSet>
      <dgm:spPr/>
    </dgm:pt>
    <dgm:pt modelId="{92B43CCC-AEEC-4D15-AD7E-1E82AE75E560}" type="pres">
      <dgm:prSet presAssocID="{18C0D674-A1F4-409B-A8D0-BA485A0680E2}" presName="L2TextContainer" presStyleLbl="bgAcc1" presStyleIdx="8" presStyleCnt="9"/>
      <dgm:spPr/>
    </dgm:pt>
    <dgm:pt modelId="{C0E7F645-681D-4F8F-8B60-D1F057B23330}" type="pres">
      <dgm:prSet presAssocID="{18C0D674-A1F4-409B-A8D0-BA485A0680E2}" presName="FlexibleEmptyPlaceHolder" presStyleCnt="0"/>
      <dgm:spPr/>
    </dgm:pt>
    <dgm:pt modelId="{1EC80B7C-05E7-4FD6-A4E1-67BEF5142C24}" type="pres">
      <dgm:prSet presAssocID="{18C0D674-A1F4-409B-A8D0-BA485A0680E2}" presName="ConnectLine" presStyleLbl="sibTrans1D1" presStyleIdx="8" presStyleCnt="9"/>
      <dgm:spPr>
        <a:noFill/>
        <a:ln w="6350" cap="flat" cmpd="sng" algn="ctr">
          <a:solidFill>
            <a:schemeClr val="accent1">
              <a:hueOff val="0"/>
              <a:satOff val="0"/>
              <a:lumOff val="0"/>
              <a:alphaOff val="0"/>
            </a:schemeClr>
          </a:solidFill>
          <a:prstDash val="dash"/>
          <a:miter lim="800000"/>
        </a:ln>
        <a:effectLst/>
      </dgm:spPr>
    </dgm:pt>
    <dgm:pt modelId="{C1CF750E-B2BF-4C9F-80BF-F804D5F9AE28}" type="pres">
      <dgm:prSet presAssocID="{18C0D674-A1F4-409B-A8D0-BA485A0680E2}" presName="ConnectorPoint" presStyleLbl="alignNode1" presStyleIdx="8" presStyleCnt="9"/>
      <dgm:spPr/>
    </dgm:pt>
    <dgm:pt modelId="{5F27C368-5C00-4EC6-984C-CD245FF9635E}" type="pres">
      <dgm:prSet presAssocID="{18C0D674-A1F4-409B-A8D0-BA485A0680E2}" presName="EmptyPlaceHolder" presStyleCnt="0"/>
      <dgm:spPr/>
    </dgm:pt>
  </dgm:ptLst>
  <dgm:cxnLst>
    <dgm:cxn modelId="{E8B43F00-E5F7-4B96-AD31-285BC68CB980}" type="presOf" srcId="{F549450A-F20E-4D39-9BE9-7FEC87830F3D}" destId="{2EE78466-9F80-4648-8369-159C09166DA8}" srcOrd="0" destOrd="0" presId="urn:microsoft.com/office/officeart/2016/7/layout/BasicTimeline"/>
    <dgm:cxn modelId="{0484B106-A45F-43E7-B4BF-00482F3D4D7B}" srcId="{090B92F5-78D0-4A2C-8508-B3E1316F9877}" destId="{68EF2AA6-0AF5-420B-9E55-E41AD971B268}" srcOrd="0" destOrd="0" parTransId="{CBDC8C45-648C-4524-9B15-EEA70101DC89}" sibTransId="{803E19FF-19D9-42B6-8EEF-9FDBB09D5C46}"/>
    <dgm:cxn modelId="{62D39211-0CBC-4F43-B1CC-07F47D5D8A60}" srcId="{A2C45202-8EBA-48D2-A623-0FFD4236F906}" destId="{76FF9D25-3442-4692-AD52-5A9726E0DF74}" srcOrd="3" destOrd="0" parTransId="{EB721F56-FB94-4BD9-A1A6-BA8FF0F31C97}" sibTransId="{65383817-6BC7-4424-8006-FDA2BC2F99ED}"/>
    <dgm:cxn modelId="{F2A18A30-E1C5-4188-933F-EAD4ECACDD46}" type="presOf" srcId="{76FF9D25-3442-4692-AD52-5A9726E0DF74}" destId="{01FFC733-0EFC-488C-B2A2-8878C2C9762C}" srcOrd="0" destOrd="0" presId="urn:microsoft.com/office/officeart/2016/7/layout/BasicTimeline"/>
    <dgm:cxn modelId="{E531C531-1732-44F5-AD1B-52A048CCB2CA}" srcId="{18C0D674-A1F4-409B-A8D0-BA485A0680E2}" destId="{516BDC52-3CE8-494F-BDEA-DB668F28C821}" srcOrd="0" destOrd="0" parTransId="{C3CB7CF4-FAD7-4445-ABFA-34C76D836141}" sibTransId="{416CB132-E78F-48A2-AA12-767DF304B0CD}"/>
    <dgm:cxn modelId="{4C6A6F36-56AA-4854-B37E-86BC06862372}" type="presOf" srcId="{D8017692-9ABF-4CAF-AA1E-DBEFBC8691B5}" destId="{D2AC9D9A-573C-4608-A0AA-CCCF04DFF4EE}" srcOrd="0" destOrd="0" presId="urn:microsoft.com/office/officeart/2016/7/layout/BasicTimeline"/>
    <dgm:cxn modelId="{C685A03E-1FBB-4F6C-96A9-8252B7A70ACC}" type="presOf" srcId="{68EF2AA6-0AF5-420B-9E55-E41AD971B268}" destId="{28F16C79-87F0-49C0-BC51-B2DB9CE719F1}" srcOrd="0" destOrd="0" presId="urn:microsoft.com/office/officeart/2016/7/layout/BasicTimeline"/>
    <dgm:cxn modelId="{F6BF6840-19E0-48A5-9428-ECCD81CD9CF9}" type="presOf" srcId="{CD71EDEE-7A0C-4CBF-A9DC-D4CF3909B2D9}" destId="{00E37E9D-466D-43E5-90F5-E7FFF63EB3BE}" srcOrd="0" destOrd="0" presId="urn:microsoft.com/office/officeart/2016/7/layout/BasicTimeline"/>
    <dgm:cxn modelId="{2448B541-3F61-4380-8CA9-C2763706C78D}" srcId="{A2C45202-8EBA-48D2-A623-0FFD4236F906}" destId="{0EAF68F8-E344-4560-BAFE-F65F6834CB13}" srcOrd="7" destOrd="0" parTransId="{C23C35C6-CBF2-48BB-A9BC-FED1A3DD2E70}" sibTransId="{495A24F6-BE6F-46BC-8C1E-547089D1C8C6}"/>
    <dgm:cxn modelId="{510D0B42-0397-4724-9B30-20D793FAE94C}" srcId="{F3951001-4F59-4678-B4BF-123BF350D83B}" destId="{CD71EDEE-7A0C-4CBF-A9DC-D4CF3909B2D9}" srcOrd="0" destOrd="0" parTransId="{1991E61F-AAAE-450D-A027-3164D606FBFF}" sibTransId="{82CC0E47-D032-4C35-93EE-8C2322BC9781}"/>
    <dgm:cxn modelId="{0BF52748-AD3A-495F-9EEC-D7EE41C26528}" srcId="{988B2507-537B-4680-8B34-9FCBE4CAFAC2}" destId="{964DBC45-2774-49AC-BEF2-9805EB40AF59}" srcOrd="0" destOrd="0" parTransId="{808AE169-E8D2-419A-B661-461C33CF8FCA}" sibTransId="{A7704287-0B23-444A-B9AE-80D571E7AB8A}"/>
    <dgm:cxn modelId="{63AE3A4C-FB16-41D6-899C-DC3B65946253}" type="presOf" srcId="{A451DF5F-FD43-4D1A-BD5F-B8EA2364755E}" destId="{126887D8-762E-430C-8F66-91596C148205}" srcOrd="0" destOrd="0" presId="urn:microsoft.com/office/officeart/2016/7/layout/BasicTimeline"/>
    <dgm:cxn modelId="{B6D0BA4D-ABB6-463E-8EED-DFA88650A5FF}" type="presOf" srcId="{964DBC45-2774-49AC-BEF2-9805EB40AF59}" destId="{4A996ED4-9F7B-44B0-905C-45F8CF29D650}" srcOrd="0" destOrd="0" presId="urn:microsoft.com/office/officeart/2016/7/layout/BasicTimeline"/>
    <dgm:cxn modelId="{6F534352-D5AC-438C-A1F0-8A2AB6F14C68}" srcId="{A2C45202-8EBA-48D2-A623-0FFD4236F906}" destId="{F3951001-4F59-4678-B4BF-123BF350D83B}" srcOrd="1" destOrd="0" parTransId="{DF31BB8F-FD16-42C7-A015-B72FC3CE48D5}" sibTransId="{BC0A2F69-8717-40EE-913D-84294657DA07}"/>
    <dgm:cxn modelId="{DCFBC755-B9CE-4C74-A27E-37EB068C89C0}" type="presOf" srcId="{18C0D674-A1F4-409B-A8D0-BA485A0680E2}" destId="{62182036-6E66-4ADC-9F22-51EFB73A3CB5}" srcOrd="0" destOrd="0" presId="urn:microsoft.com/office/officeart/2016/7/layout/BasicTimeline"/>
    <dgm:cxn modelId="{B66D6E78-BBEC-4F3C-A96F-052E36A3ED36}" srcId="{A2C45202-8EBA-48D2-A623-0FFD4236F906}" destId="{0AC8DA06-EA01-4717-B473-9CC506BB2FF3}" srcOrd="6" destOrd="0" parTransId="{01CA2B22-9B45-44AE-85BB-4EB4EE571670}" sibTransId="{E9ED17F7-F46C-4F98-8B16-2B60AB44C7BB}"/>
    <dgm:cxn modelId="{B9DDE47E-C1AD-4EC3-A3A3-92A89F8B67D0}" type="presOf" srcId="{0A7051FF-CA1E-4D80-867A-0D359FD3F704}" destId="{07ED60DA-9FB7-4F22-B2E0-D0F1E2234AE9}" srcOrd="0" destOrd="0" presId="urn:microsoft.com/office/officeart/2016/7/layout/BasicTimeline"/>
    <dgm:cxn modelId="{3F14BB7F-81B4-4E93-A365-870750FD127A}" type="presOf" srcId="{F3951001-4F59-4678-B4BF-123BF350D83B}" destId="{46B0DF69-3BB9-483A-9759-974353E2B2DA}" srcOrd="0" destOrd="0" presId="urn:microsoft.com/office/officeart/2016/7/layout/BasicTimeline"/>
    <dgm:cxn modelId="{D6976888-5C3B-4DFD-AF2D-0192666426C5}" type="presOf" srcId="{0EAF68F8-E344-4560-BAFE-F65F6834CB13}" destId="{54A5FCCE-8C62-4393-971D-8D9755FAFC7C}" srcOrd="0" destOrd="0" presId="urn:microsoft.com/office/officeart/2016/7/layout/BasicTimeline"/>
    <dgm:cxn modelId="{07AD318A-FA9B-4CA3-99CC-BD402D5BBAE0}" srcId="{76FF9D25-3442-4692-AD52-5A9726E0DF74}" destId="{D8017692-9ABF-4CAF-AA1E-DBEFBC8691B5}" srcOrd="0" destOrd="0" parTransId="{DABCBBAC-2220-49E2-979B-D1BEAA9FA798}" sibTransId="{1D3B2D4E-F0DB-446E-B2B6-02EA0375CAAD}"/>
    <dgm:cxn modelId="{71B4008E-5C04-4562-9A98-B1E31B4E8519}" type="presOf" srcId="{516BDC52-3CE8-494F-BDEA-DB668F28C821}" destId="{92B43CCC-AEEC-4D15-AD7E-1E82AE75E560}" srcOrd="0" destOrd="0" presId="urn:microsoft.com/office/officeart/2016/7/layout/BasicTimeline"/>
    <dgm:cxn modelId="{16745D92-8C62-4D66-80D8-100EFCDD7491}" srcId="{A2C45202-8EBA-48D2-A623-0FFD4236F906}" destId="{18C0D674-A1F4-409B-A8D0-BA485A0680E2}" srcOrd="8" destOrd="0" parTransId="{6F380EC2-9B64-40C1-94B9-15436C342916}" sibTransId="{D9F7CEE9-C372-4FD2-9658-C74A243EE5C1}"/>
    <dgm:cxn modelId="{6AEE7796-A073-4B60-A3A2-EE76749426B7}" srcId="{A2C45202-8EBA-48D2-A623-0FFD4236F906}" destId="{2D334B1B-8D5C-47E8-BFC1-B28F80CD95E5}" srcOrd="4" destOrd="0" parTransId="{2AE768B3-232C-4200-AF8D-7C8CCABEAC12}" sibTransId="{1BFAC563-EA16-413A-AF3B-C1CA46463CF1}"/>
    <dgm:cxn modelId="{E272B19A-7CE1-4FF4-A237-7A5B52FC180C}" type="presOf" srcId="{A2C45202-8EBA-48D2-A623-0FFD4236F906}" destId="{D6AD0B9E-C876-4CBF-9DD1-4C0D8AFFD000}" srcOrd="0" destOrd="0" presId="urn:microsoft.com/office/officeart/2016/7/layout/BasicTimeline"/>
    <dgm:cxn modelId="{5943CBA4-31A5-4F4A-87F9-518DD3F1E8DC}" srcId="{A2C45202-8EBA-48D2-A623-0FFD4236F906}" destId="{A451DF5F-FD43-4D1A-BD5F-B8EA2364755E}" srcOrd="2" destOrd="0" parTransId="{9AD13309-C697-4127-A568-9890797782AB}" sibTransId="{7CC0D727-C39C-42E0-8787-7752D49743D6}"/>
    <dgm:cxn modelId="{FD14B8AC-ED9E-473E-97B6-49A290B402BF}" srcId="{A2C45202-8EBA-48D2-A623-0FFD4236F906}" destId="{090B92F5-78D0-4A2C-8508-B3E1316F9877}" srcOrd="0" destOrd="0" parTransId="{328D5DA6-DF7C-445C-AA67-D8DCD1051315}" sibTransId="{E0A92B21-BCE2-4C2A-B748-D14BCAB0C6B5}"/>
    <dgm:cxn modelId="{93011BB9-35A6-4FBD-A632-577842D80D1B}" srcId="{A2C45202-8EBA-48D2-A623-0FFD4236F906}" destId="{988B2507-537B-4680-8B34-9FCBE4CAFAC2}" srcOrd="5" destOrd="0" parTransId="{0096B9D6-2016-4E76-97BC-BB6CE70EC30B}" sibTransId="{3DC8876F-07EF-4392-B60C-3330E0E5C57E}"/>
    <dgm:cxn modelId="{F70372BA-7BE8-4912-82E9-72FE479C4184}" type="presOf" srcId="{50A572D4-6734-4F36-BA0A-28ED1AA21A71}" destId="{0BCC6773-DDE0-4566-ADFE-26A94AC6B100}" srcOrd="0" destOrd="0" presId="urn:microsoft.com/office/officeart/2016/7/layout/BasicTimeline"/>
    <dgm:cxn modelId="{154813C7-EC39-42BD-86DC-7E42A0F1B89B}" type="presOf" srcId="{090B92F5-78D0-4A2C-8508-B3E1316F9877}" destId="{E9BC5747-6BED-4118-886C-9611CAA34482}" srcOrd="0" destOrd="0" presId="urn:microsoft.com/office/officeart/2016/7/layout/BasicTimeline"/>
    <dgm:cxn modelId="{C0A115C8-5D12-4065-9F1C-2A7171B9BC9E}" type="presOf" srcId="{C4D66874-2506-4BC7-83FE-42D4AE9B42D1}" destId="{25B089D6-1CFC-4A0F-9AFF-758FDC4B6301}" srcOrd="0" destOrd="0" presId="urn:microsoft.com/office/officeart/2016/7/layout/BasicTimeline"/>
    <dgm:cxn modelId="{6EDB4BCA-CB27-47F6-909D-EDF082F4BABB}" type="presOf" srcId="{988B2507-537B-4680-8B34-9FCBE4CAFAC2}" destId="{17219C4D-EAF4-49F9-B7EE-F02B2AE8ADDF}" srcOrd="0" destOrd="0" presId="urn:microsoft.com/office/officeart/2016/7/layout/BasicTimeline"/>
    <dgm:cxn modelId="{1177F1CF-7DBB-40AF-A0A3-4B600557E9C8}" srcId="{2D334B1B-8D5C-47E8-BFC1-B28F80CD95E5}" destId="{0A7051FF-CA1E-4D80-867A-0D359FD3F704}" srcOrd="0" destOrd="0" parTransId="{7F5FCF64-04EB-488A-A9F6-48C2AC6F7A98}" sibTransId="{53CD33E3-5275-43B1-97DE-6ECC4E4DC87D}"/>
    <dgm:cxn modelId="{95A9D7D1-6546-4A64-8818-C2DCDF61E8D1}" srcId="{0AC8DA06-EA01-4717-B473-9CC506BB2FF3}" destId="{F549450A-F20E-4D39-9BE9-7FEC87830F3D}" srcOrd="0" destOrd="0" parTransId="{D05C6A80-1FAC-42BA-BE4C-26D9D8990B6C}" sibTransId="{5FA6EA73-772F-423B-B54E-C5F962EA3F1B}"/>
    <dgm:cxn modelId="{8652BBD6-1FBC-4B94-9CE0-205A3E948D57}" srcId="{A451DF5F-FD43-4D1A-BD5F-B8EA2364755E}" destId="{50A572D4-6734-4F36-BA0A-28ED1AA21A71}" srcOrd="0" destOrd="0" parTransId="{42650295-6A86-4479-9181-D806B1EECB9D}" sibTransId="{736936D5-88F4-46A1-BEBE-375FE8346A70}"/>
    <dgm:cxn modelId="{2876DEE2-DEA3-4F7C-A571-5A7EB3E636AF}" type="presOf" srcId="{2D334B1B-8D5C-47E8-BFC1-B28F80CD95E5}" destId="{D8B4F55F-57E5-4C46-9AB6-BCCD07CC73F2}" srcOrd="0" destOrd="0" presId="urn:microsoft.com/office/officeart/2016/7/layout/BasicTimeline"/>
    <dgm:cxn modelId="{970D6EF8-9632-48C7-B873-0111DEE969E8}" type="presOf" srcId="{0AC8DA06-EA01-4717-B473-9CC506BB2FF3}" destId="{4100AFD7-31A2-4E23-94E7-87D0000638DD}" srcOrd="0" destOrd="0" presId="urn:microsoft.com/office/officeart/2016/7/layout/BasicTimeline"/>
    <dgm:cxn modelId="{1E2208FF-AA40-4AA7-B053-5001B1FC7313}" srcId="{0EAF68F8-E344-4560-BAFE-F65F6834CB13}" destId="{C4D66874-2506-4BC7-83FE-42D4AE9B42D1}" srcOrd="0" destOrd="0" parTransId="{36EA17B8-C282-4ED6-848D-998DAE96EC17}" sibTransId="{2EB6033A-DCED-42F5-8E00-A4CA54FC9CA5}"/>
    <dgm:cxn modelId="{7A0F2DDA-5F11-4B96-BD95-DA170E7D836B}" type="presParOf" srcId="{D6AD0B9E-C876-4CBF-9DD1-4C0D8AFFD000}" destId="{76BD2622-7FEA-40FC-82C7-F1552979DCE0}" srcOrd="0" destOrd="0" presId="urn:microsoft.com/office/officeart/2016/7/layout/BasicTimeline"/>
    <dgm:cxn modelId="{445F55B4-5F11-44DC-83C2-6EFF25C71038}" type="presParOf" srcId="{D6AD0B9E-C876-4CBF-9DD1-4C0D8AFFD000}" destId="{613BFB66-BDFA-495F-A200-0F4412DC5D42}" srcOrd="1" destOrd="0" presId="urn:microsoft.com/office/officeart/2016/7/layout/BasicTimeline"/>
    <dgm:cxn modelId="{498EB488-B193-467A-851F-D98FB7C75942}" type="presParOf" srcId="{613BFB66-BDFA-495F-A200-0F4412DC5D42}" destId="{D40B9AA6-D4FD-49B8-9C32-FFE49D28BA79}" srcOrd="0" destOrd="0" presId="urn:microsoft.com/office/officeart/2016/7/layout/BasicTimeline"/>
    <dgm:cxn modelId="{B5F77F8B-6938-4C63-8EC4-C809E87DE95E}" type="presParOf" srcId="{D40B9AA6-D4FD-49B8-9C32-FFE49D28BA79}" destId="{E9BC5747-6BED-4118-886C-9611CAA34482}" srcOrd="0" destOrd="0" presId="urn:microsoft.com/office/officeart/2016/7/layout/BasicTimeline"/>
    <dgm:cxn modelId="{1481D6F2-C55C-415C-A7D2-66DD75665D6C}" type="presParOf" srcId="{D40B9AA6-D4FD-49B8-9C32-FFE49D28BA79}" destId="{AA4C51BF-759F-44AD-BA42-0371FA40A629}" srcOrd="1" destOrd="0" presId="urn:microsoft.com/office/officeart/2016/7/layout/BasicTimeline"/>
    <dgm:cxn modelId="{BF29A41A-A178-4EB6-BFBD-76CAEB7BB0B0}" type="presParOf" srcId="{AA4C51BF-759F-44AD-BA42-0371FA40A629}" destId="{28F16C79-87F0-49C0-BC51-B2DB9CE719F1}" srcOrd="0" destOrd="0" presId="urn:microsoft.com/office/officeart/2016/7/layout/BasicTimeline"/>
    <dgm:cxn modelId="{D8C9B25E-B23A-42F4-8599-93B308D359D7}" type="presParOf" srcId="{AA4C51BF-759F-44AD-BA42-0371FA40A629}" destId="{54CF925C-1EEC-484D-9BC1-7A1DEE07F74C}" srcOrd="1" destOrd="0" presId="urn:microsoft.com/office/officeart/2016/7/layout/BasicTimeline"/>
    <dgm:cxn modelId="{AD242790-C5A2-4CCE-B9C3-4802824D5CAA}" type="presParOf" srcId="{D40B9AA6-D4FD-49B8-9C32-FFE49D28BA79}" destId="{AC4FB31B-5E81-4516-851B-FFF23F78FD5E}" srcOrd="2" destOrd="0" presId="urn:microsoft.com/office/officeart/2016/7/layout/BasicTimeline"/>
    <dgm:cxn modelId="{C96308E6-8B69-4C87-ADCB-CA2EDC738982}" type="presParOf" srcId="{D40B9AA6-D4FD-49B8-9C32-FFE49D28BA79}" destId="{D896DACA-34B7-452D-BE10-65B489347CDA}" srcOrd="3" destOrd="0" presId="urn:microsoft.com/office/officeart/2016/7/layout/BasicTimeline"/>
    <dgm:cxn modelId="{BF25B084-B01E-4D12-86F4-20058A89AA1F}" type="presParOf" srcId="{D40B9AA6-D4FD-49B8-9C32-FFE49D28BA79}" destId="{F7CA1E73-6926-4F83-B7A5-63EC7A2AF62F}" srcOrd="4" destOrd="0" presId="urn:microsoft.com/office/officeart/2016/7/layout/BasicTimeline"/>
    <dgm:cxn modelId="{4A53AA03-6E75-4084-94B8-008F59789138}" type="presParOf" srcId="{613BFB66-BDFA-495F-A200-0F4412DC5D42}" destId="{163E3270-4F37-48AF-8FBE-11469919D6A9}" srcOrd="1" destOrd="0" presId="urn:microsoft.com/office/officeart/2016/7/layout/BasicTimeline"/>
    <dgm:cxn modelId="{F335CC2A-F1D3-4EE8-B0FF-B2163C064DAC}" type="presParOf" srcId="{613BFB66-BDFA-495F-A200-0F4412DC5D42}" destId="{51F2F867-097D-49CC-8602-DE4BB0BB2E4C}" srcOrd="2" destOrd="0" presId="urn:microsoft.com/office/officeart/2016/7/layout/BasicTimeline"/>
    <dgm:cxn modelId="{1EE8702B-6ECD-4384-9C2C-FB6997811115}" type="presParOf" srcId="{51F2F867-097D-49CC-8602-DE4BB0BB2E4C}" destId="{46B0DF69-3BB9-483A-9759-974353E2B2DA}" srcOrd="0" destOrd="0" presId="urn:microsoft.com/office/officeart/2016/7/layout/BasicTimeline"/>
    <dgm:cxn modelId="{65A10ED1-5E41-4F7B-A818-70A8A57867B2}" type="presParOf" srcId="{51F2F867-097D-49CC-8602-DE4BB0BB2E4C}" destId="{60F8B6F9-015B-4F70-803B-E41F2203C3F5}" srcOrd="1" destOrd="0" presId="urn:microsoft.com/office/officeart/2016/7/layout/BasicTimeline"/>
    <dgm:cxn modelId="{330D741F-EB67-4A35-8994-7048438C4BE2}" type="presParOf" srcId="{60F8B6F9-015B-4F70-803B-E41F2203C3F5}" destId="{00E37E9D-466D-43E5-90F5-E7FFF63EB3BE}" srcOrd="0" destOrd="0" presId="urn:microsoft.com/office/officeart/2016/7/layout/BasicTimeline"/>
    <dgm:cxn modelId="{F2BC3684-A99A-42C5-9082-6275CEF2343E}" type="presParOf" srcId="{60F8B6F9-015B-4F70-803B-E41F2203C3F5}" destId="{07A6C4F4-5D4A-4318-9CEC-1D2B44176D14}" srcOrd="1" destOrd="0" presId="urn:microsoft.com/office/officeart/2016/7/layout/BasicTimeline"/>
    <dgm:cxn modelId="{BF91419E-AE9D-425C-97C1-1096FB92478E}" type="presParOf" srcId="{51F2F867-097D-49CC-8602-DE4BB0BB2E4C}" destId="{9A7F5D79-022A-4D90-85F6-75C2CF26D66E}" srcOrd="2" destOrd="0" presId="urn:microsoft.com/office/officeart/2016/7/layout/BasicTimeline"/>
    <dgm:cxn modelId="{9977C82B-7105-4FB9-915D-887C22FB9B7F}" type="presParOf" srcId="{51F2F867-097D-49CC-8602-DE4BB0BB2E4C}" destId="{72F9FF52-9060-49B1-9175-28D54E4B7A88}" srcOrd="3" destOrd="0" presId="urn:microsoft.com/office/officeart/2016/7/layout/BasicTimeline"/>
    <dgm:cxn modelId="{3EAC01BF-7407-41C3-B5C2-4D5053EE2F41}" type="presParOf" srcId="{51F2F867-097D-49CC-8602-DE4BB0BB2E4C}" destId="{CAED959B-D079-47ED-AACF-4525099AAAA1}" srcOrd="4" destOrd="0" presId="urn:microsoft.com/office/officeart/2016/7/layout/BasicTimeline"/>
    <dgm:cxn modelId="{5C47E69C-6164-47BB-8F31-AD0B4DBE0B83}" type="presParOf" srcId="{613BFB66-BDFA-495F-A200-0F4412DC5D42}" destId="{DE334048-FCD7-4036-B6A1-3E47FEBAB78C}" srcOrd="3" destOrd="0" presId="urn:microsoft.com/office/officeart/2016/7/layout/BasicTimeline"/>
    <dgm:cxn modelId="{DE383ED5-F829-4842-92EC-8D9EE48AC487}" type="presParOf" srcId="{613BFB66-BDFA-495F-A200-0F4412DC5D42}" destId="{D8B87DD7-2FD2-4B4F-8826-E438848151A0}" srcOrd="4" destOrd="0" presId="urn:microsoft.com/office/officeart/2016/7/layout/BasicTimeline"/>
    <dgm:cxn modelId="{035BA44C-62EC-46B7-AF94-F72D7B085E8D}" type="presParOf" srcId="{D8B87DD7-2FD2-4B4F-8826-E438848151A0}" destId="{126887D8-762E-430C-8F66-91596C148205}" srcOrd="0" destOrd="0" presId="urn:microsoft.com/office/officeart/2016/7/layout/BasicTimeline"/>
    <dgm:cxn modelId="{8CF6D956-EE25-4043-9D64-F7E33FBA5981}" type="presParOf" srcId="{D8B87DD7-2FD2-4B4F-8826-E438848151A0}" destId="{03FD95A4-6E26-49CF-8C5E-D8EA271E86F9}" srcOrd="1" destOrd="0" presId="urn:microsoft.com/office/officeart/2016/7/layout/BasicTimeline"/>
    <dgm:cxn modelId="{FCD7AFA3-694A-4964-988A-37EF7184A83C}" type="presParOf" srcId="{03FD95A4-6E26-49CF-8C5E-D8EA271E86F9}" destId="{0BCC6773-DDE0-4566-ADFE-26A94AC6B100}" srcOrd="0" destOrd="0" presId="urn:microsoft.com/office/officeart/2016/7/layout/BasicTimeline"/>
    <dgm:cxn modelId="{D8E56F4D-9002-4385-9213-BC27FDC7A0C0}" type="presParOf" srcId="{03FD95A4-6E26-49CF-8C5E-D8EA271E86F9}" destId="{2F1AF407-C9B4-405D-B8F7-909756C71F00}" srcOrd="1" destOrd="0" presId="urn:microsoft.com/office/officeart/2016/7/layout/BasicTimeline"/>
    <dgm:cxn modelId="{4FC77587-512E-4ABF-A8CD-A88AE874103F}" type="presParOf" srcId="{D8B87DD7-2FD2-4B4F-8826-E438848151A0}" destId="{178ACAD9-A5C2-4E93-BECE-06086B236CEC}" srcOrd="2" destOrd="0" presId="urn:microsoft.com/office/officeart/2016/7/layout/BasicTimeline"/>
    <dgm:cxn modelId="{6FC10187-1A1C-42DD-9999-14249B30135C}" type="presParOf" srcId="{D8B87DD7-2FD2-4B4F-8826-E438848151A0}" destId="{51AAD738-A7B2-4ADE-8067-455E244DF63E}" srcOrd="3" destOrd="0" presId="urn:microsoft.com/office/officeart/2016/7/layout/BasicTimeline"/>
    <dgm:cxn modelId="{95B8BBF7-B0DF-4537-9261-0A85674D9690}" type="presParOf" srcId="{D8B87DD7-2FD2-4B4F-8826-E438848151A0}" destId="{BB2CF7CA-2E82-4814-838E-E20E8506C890}" srcOrd="4" destOrd="0" presId="urn:microsoft.com/office/officeart/2016/7/layout/BasicTimeline"/>
    <dgm:cxn modelId="{F22B3157-7222-453A-8356-2FCC3039B236}" type="presParOf" srcId="{613BFB66-BDFA-495F-A200-0F4412DC5D42}" destId="{C3FF8E58-3AF1-4117-8126-8DEAB38C7A27}" srcOrd="5" destOrd="0" presId="urn:microsoft.com/office/officeart/2016/7/layout/BasicTimeline"/>
    <dgm:cxn modelId="{CF7F3A6E-01D3-4654-9725-FBBC43F5162E}" type="presParOf" srcId="{613BFB66-BDFA-495F-A200-0F4412DC5D42}" destId="{C6617DC9-1A43-4BDC-9CAF-A488D7FEB4D2}" srcOrd="6" destOrd="0" presId="urn:microsoft.com/office/officeart/2016/7/layout/BasicTimeline"/>
    <dgm:cxn modelId="{873BDD25-E27C-4928-A861-B1D28F3459F2}" type="presParOf" srcId="{C6617DC9-1A43-4BDC-9CAF-A488D7FEB4D2}" destId="{01FFC733-0EFC-488C-B2A2-8878C2C9762C}" srcOrd="0" destOrd="0" presId="urn:microsoft.com/office/officeart/2016/7/layout/BasicTimeline"/>
    <dgm:cxn modelId="{6E9DECE3-CAB9-4BE9-8CFB-3CE003F0459B}" type="presParOf" srcId="{C6617DC9-1A43-4BDC-9CAF-A488D7FEB4D2}" destId="{E47384F7-105A-40D7-AEC1-51EE0B003190}" srcOrd="1" destOrd="0" presId="urn:microsoft.com/office/officeart/2016/7/layout/BasicTimeline"/>
    <dgm:cxn modelId="{6CEACE29-3E0A-4D3B-A1FD-D3736935D2E6}" type="presParOf" srcId="{E47384F7-105A-40D7-AEC1-51EE0B003190}" destId="{D2AC9D9A-573C-4608-A0AA-CCCF04DFF4EE}" srcOrd="0" destOrd="0" presId="urn:microsoft.com/office/officeart/2016/7/layout/BasicTimeline"/>
    <dgm:cxn modelId="{D39F04E5-5658-4131-947D-7D2B0840BC08}" type="presParOf" srcId="{E47384F7-105A-40D7-AEC1-51EE0B003190}" destId="{369081BB-7F48-4892-885E-DE4C7576696C}" srcOrd="1" destOrd="0" presId="urn:microsoft.com/office/officeart/2016/7/layout/BasicTimeline"/>
    <dgm:cxn modelId="{23711291-66C7-487B-A2E4-2A7E8A3472A5}" type="presParOf" srcId="{C6617DC9-1A43-4BDC-9CAF-A488D7FEB4D2}" destId="{CADBD7F0-3497-43C5-8521-0D3BF59D93BD}" srcOrd="2" destOrd="0" presId="urn:microsoft.com/office/officeart/2016/7/layout/BasicTimeline"/>
    <dgm:cxn modelId="{DA786E16-841D-4395-8982-7CA1AC04F3DD}" type="presParOf" srcId="{C6617DC9-1A43-4BDC-9CAF-A488D7FEB4D2}" destId="{DFF8B65E-9CE2-4365-B0C9-FB65AEBE179D}" srcOrd="3" destOrd="0" presId="urn:microsoft.com/office/officeart/2016/7/layout/BasicTimeline"/>
    <dgm:cxn modelId="{2FB16D47-515D-419E-884A-871E93FAF84A}" type="presParOf" srcId="{C6617DC9-1A43-4BDC-9CAF-A488D7FEB4D2}" destId="{C566522F-53CB-4EBF-8F2A-2D0C04A7A8D6}" srcOrd="4" destOrd="0" presId="urn:microsoft.com/office/officeart/2016/7/layout/BasicTimeline"/>
    <dgm:cxn modelId="{AE0EE063-2DC6-4C53-BE65-BABB9D4D52AF}" type="presParOf" srcId="{613BFB66-BDFA-495F-A200-0F4412DC5D42}" destId="{61D76C90-2FC1-4F8D-8B83-A21817FC754C}" srcOrd="7" destOrd="0" presId="urn:microsoft.com/office/officeart/2016/7/layout/BasicTimeline"/>
    <dgm:cxn modelId="{C9D53FDD-2A13-494E-83DB-E96F2A4A5A40}" type="presParOf" srcId="{613BFB66-BDFA-495F-A200-0F4412DC5D42}" destId="{BBCB3AED-B9FE-4595-B74F-4F914D3B45AE}" srcOrd="8" destOrd="0" presId="urn:microsoft.com/office/officeart/2016/7/layout/BasicTimeline"/>
    <dgm:cxn modelId="{6902A9CE-A32D-44FA-99E1-CB7BF72E51D5}" type="presParOf" srcId="{BBCB3AED-B9FE-4595-B74F-4F914D3B45AE}" destId="{D8B4F55F-57E5-4C46-9AB6-BCCD07CC73F2}" srcOrd="0" destOrd="0" presId="urn:microsoft.com/office/officeart/2016/7/layout/BasicTimeline"/>
    <dgm:cxn modelId="{33A40323-48CE-4166-81EB-07D23DD4AF63}" type="presParOf" srcId="{BBCB3AED-B9FE-4595-B74F-4F914D3B45AE}" destId="{A985F9BF-DB42-4FB3-B49E-F79F41F62D34}" srcOrd="1" destOrd="0" presId="urn:microsoft.com/office/officeart/2016/7/layout/BasicTimeline"/>
    <dgm:cxn modelId="{95129118-EC61-449E-B74D-EDA49D401150}" type="presParOf" srcId="{A985F9BF-DB42-4FB3-B49E-F79F41F62D34}" destId="{07ED60DA-9FB7-4F22-B2E0-D0F1E2234AE9}" srcOrd="0" destOrd="0" presId="urn:microsoft.com/office/officeart/2016/7/layout/BasicTimeline"/>
    <dgm:cxn modelId="{54FEC997-40EA-4D09-A984-604C258FC4E9}" type="presParOf" srcId="{A985F9BF-DB42-4FB3-B49E-F79F41F62D34}" destId="{3CE76005-4C11-40F3-AE44-D4859AF0E6EA}" srcOrd="1" destOrd="0" presId="urn:microsoft.com/office/officeart/2016/7/layout/BasicTimeline"/>
    <dgm:cxn modelId="{B48B96ED-8BCF-4A7F-BC7B-6B2D69B79D51}" type="presParOf" srcId="{BBCB3AED-B9FE-4595-B74F-4F914D3B45AE}" destId="{85BD69B3-F059-4265-8228-5803BE7CD30D}" srcOrd="2" destOrd="0" presId="urn:microsoft.com/office/officeart/2016/7/layout/BasicTimeline"/>
    <dgm:cxn modelId="{C5E12F83-0AEA-4356-B979-CAF6FEF42C02}" type="presParOf" srcId="{BBCB3AED-B9FE-4595-B74F-4F914D3B45AE}" destId="{508F1467-6C8A-493C-921B-823C6CCAEFEF}" srcOrd="3" destOrd="0" presId="urn:microsoft.com/office/officeart/2016/7/layout/BasicTimeline"/>
    <dgm:cxn modelId="{98C4F8B8-BBC7-4B63-BB6A-0C75DECE5700}" type="presParOf" srcId="{BBCB3AED-B9FE-4595-B74F-4F914D3B45AE}" destId="{B82D57BC-59C9-445F-B8AB-F29241161327}" srcOrd="4" destOrd="0" presId="urn:microsoft.com/office/officeart/2016/7/layout/BasicTimeline"/>
    <dgm:cxn modelId="{36C30450-3589-442B-9937-BE1FCF962BBF}" type="presParOf" srcId="{613BFB66-BDFA-495F-A200-0F4412DC5D42}" destId="{25C05CEC-E715-4FFA-83CF-6C6AEA2EA5E9}" srcOrd="9" destOrd="0" presId="urn:microsoft.com/office/officeart/2016/7/layout/BasicTimeline"/>
    <dgm:cxn modelId="{28408603-5207-4425-81EB-FE8EEE1EC155}" type="presParOf" srcId="{613BFB66-BDFA-495F-A200-0F4412DC5D42}" destId="{1CD9E856-B7AE-442E-97AF-B4FFFC42247B}" srcOrd="10" destOrd="0" presId="urn:microsoft.com/office/officeart/2016/7/layout/BasicTimeline"/>
    <dgm:cxn modelId="{483A43B7-FBA1-4C3F-9B7E-687414E7554C}" type="presParOf" srcId="{1CD9E856-B7AE-442E-97AF-B4FFFC42247B}" destId="{17219C4D-EAF4-49F9-B7EE-F02B2AE8ADDF}" srcOrd="0" destOrd="0" presId="urn:microsoft.com/office/officeart/2016/7/layout/BasicTimeline"/>
    <dgm:cxn modelId="{C6379F71-849B-44B7-B5C8-7F4940EFA7E0}" type="presParOf" srcId="{1CD9E856-B7AE-442E-97AF-B4FFFC42247B}" destId="{040FB868-9BD5-4361-A5AC-4678FA1F3E84}" srcOrd="1" destOrd="0" presId="urn:microsoft.com/office/officeart/2016/7/layout/BasicTimeline"/>
    <dgm:cxn modelId="{F15DC418-0DDB-4CF7-9CAC-B0D66EBFF5BD}" type="presParOf" srcId="{040FB868-9BD5-4361-A5AC-4678FA1F3E84}" destId="{4A996ED4-9F7B-44B0-905C-45F8CF29D650}" srcOrd="0" destOrd="0" presId="urn:microsoft.com/office/officeart/2016/7/layout/BasicTimeline"/>
    <dgm:cxn modelId="{C52C6585-7672-4632-8CBF-9945B7A220C1}" type="presParOf" srcId="{040FB868-9BD5-4361-A5AC-4678FA1F3E84}" destId="{71FA0D76-F97C-4E62-8F4F-9758AF34238F}" srcOrd="1" destOrd="0" presId="urn:microsoft.com/office/officeart/2016/7/layout/BasicTimeline"/>
    <dgm:cxn modelId="{8454527D-9595-4F27-8A7D-4B7A194098E6}" type="presParOf" srcId="{1CD9E856-B7AE-442E-97AF-B4FFFC42247B}" destId="{D08B00EA-953C-4353-91CB-544FF88F23DB}" srcOrd="2" destOrd="0" presId="urn:microsoft.com/office/officeart/2016/7/layout/BasicTimeline"/>
    <dgm:cxn modelId="{F844075A-CE15-4DA3-958D-9C4502E4134E}" type="presParOf" srcId="{1CD9E856-B7AE-442E-97AF-B4FFFC42247B}" destId="{E60AF08A-86A7-4077-BDE7-687D9CFF610F}" srcOrd="3" destOrd="0" presId="urn:microsoft.com/office/officeart/2016/7/layout/BasicTimeline"/>
    <dgm:cxn modelId="{B2E1655F-A8B0-4ED9-B633-1E53D6FF1893}" type="presParOf" srcId="{1CD9E856-B7AE-442E-97AF-B4FFFC42247B}" destId="{CF5FB93A-0927-41D3-9693-BC4A6A9FC52E}" srcOrd="4" destOrd="0" presId="urn:microsoft.com/office/officeart/2016/7/layout/BasicTimeline"/>
    <dgm:cxn modelId="{3DC7D72C-602F-47AA-8F41-770DA170D61D}" type="presParOf" srcId="{613BFB66-BDFA-495F-A200-0F4412DC5D42}" destId="{B5369FB3-BB59-46C9-9E02-4DF838119C1D}" srcOrd="11" destOrd="0" presId="urn:microsoft.com/office/officeart/2016/7/layout/BasicTimeline"/>
    <dgm:cxn modelId="{AB2B6068-FB9A-496D-A288-307141C53FFB}" type="presParOf" srcId="{613BFB66-BDFA-495F-A200-0F4412DC5D42}" destId="{2683394D-E9B0-4AC1-939A-B4B8EE1B4187}" srcOrd="12" destOrd="0" presId="urn:microsoft.com/office/officeart/2016/7/layout/BasicTimeline"/>
    <dgm:cxn modelId="{58A25B92-337F-4D11-9981-CAADF4A821D4}" type="presParOf" srcId="{2683394D-E9B0-4AC1-939A-B4B8EE1B4187}" destId="{4100AFD7-31A2-4E23-94E7-87D0000638DD}" srcOrd="0" destOrd="0" presId="urn:microsoft.com/office/officeart/2016/7/layout/BasicTimeline"/>
    <dgm:cxn modelId="{6469A69E-3C13-415F-AC85-768FBE26DCA7}" type="presParOf" srcId="{2683394D-E9B0-4AC1-939A-B4B8EE1B4187}" destId="{68C2A6E3-BC19-4873-8811-B07833181C64}" srcOrd="1" destOrd="0" presId="urn:microsoft.com/office/officeart/2016/7/layout/BasicTimeline"/>
    <dgm:cxn modelId="{B3C506B7-A182-4104-A528-41C78BF7E38E}" type="presParOf" srcId="{68C2A6E3-BC19-4873-8811-B07833181C64}" destId="{2EE78466-9F80-4648-8369-159C09166DA8}" srcOrd="0" destOrd="0" presId="urn:microsoft.com/office/officeart/2016/7/layout/BasicTimeline"/>
    <dgm:cxn modelId="{0D2147B0-12FA-4735-8446-85C68DB28A48}" type="presParOf" srcId="{68C2A6E3-BC19-4873-8811-B07833181C64}" destId="{BA7DB996-2AE2-4C19-8E05-37B76A4DF50C}" srcOrd="1" destOrd="0" presId="urn:microsoft.com/office/officeart/2016/7/layout/BasicTimeline"/>
    <dgm:cxn modelId="{0E2A2681-189A-4859-A807-903ECF92A2DB}" type="presParOf" srcId="{2683394D-E9B0-4AC1-939A-B4B8EE1B4187}" destId="{258EF84A-8ACD-4B62-A898-FAAE0D66BCAF}" srcOrd="2" destOrd="0" presId="urn:microsoft.com/office/officeart/2016/7/layout/BasicTimeline"/>
    <dgm:cxn modelId="{9AEB1A10-CE36-4434-87B0-C3CA9C033E64}" type="presParOf" srcId="{2683394D-E9B0-4AC1-939A-B4B8EE1B4187}" destId="{C8C9ED7E-49AD-4325-8FCA-92B0E6E93587}" srcOrd="3" destOrd="0" presId="urn:microsoft.com/office/officeart/2016/7/layout/BasicTimeline"/>
    <dgm:cxn modelId="{944DA4FC-316A-4CEF-9F84-DC2116BD5EEB}" type="presParOf" srcId="{2683394D-E9B0-4AC1-939A-B4B8EE1B4187}" destId="{287F2C6E-2FD7-48D0-ACD5-C50CBBDBEBB6}" srcOrd="4" destOrd="0" presId="urn:microsoft.com/office/officeart/2016/7/layout/BasicTimeline"/>
    <dgm:cxn modelId="{EE12796D-6A49-4882-AEAC-679AE5E8AB1D}" type="presParOf" srcId="{613BFB66-BDFA-495F-A200-0F4412DC5D42}" destId="{63E8699A-6682-49BA-A46A-8B40E9FDCA2D}" srcOrd="13" destOrd="0" presId="urn:microsoft.com/office/officeart/2016/7/layout/BasicTimeline"/>
    <dgm:cxn modelId="{7944F581-3765-4EB5-B3FE-107FE2147487}" type="presParOf" srcId="{613BFB66-BDFA-495F-A200-0F4412DC5D42}" destId="{D30028E9-7059-42BE-99C1-7D51C819BA49}" srcOrd="14" destOrd="0" presId="urn:microsoft.com/office/officeart/2016/7/layout/BasicTimeline"/>
    <dgm:cxn modelId="{D860FC76-6820-4231-B5C4-4C91A7515396}" type="presParOf" srcId="{D30028E9-7059-42BE-99C1-7D51C819BA49}" destId="{54A5FCCE-8C62-4393-971D-8D9755FAFC7C}" srcOrd="0" destOrd="0" presId="urn:microsoft.com/office/officeart/2016/7/layout/BasicTimeline"/>
    <dgm:cxn modelId="{C5D2E064-5ED4-4650-A679-1EB5F5237FCA}" type="presParOf" srcId="{D30028E9-7059-42BE-99C1-7D51C819BA49}" destId="{B61CC23B-B25C-4F50-AFED-7E194A42CDBD}" srcOrd="1" destOrd="0" presId="urn:microsoft.com/office/officeart/2016/7/layout/BasicTimeline"/>
    <dgm:cxn modelId="{BE685513-F36D-4945-962A-CE66A7CFA10A}" type="presParOf" srcId="{B61CC23B-B25C-4F50-AFED-7E194A42CDBD}" destId="{25B089D6-1CFC-4A0F-9AFF-758FDC4B6301}" srcOrd="0" destOrd="0" presId="urn:microsoft.com/office/officeart/2016/7/layout/BasicTimeline"/>
    <dgm:cxn modelId="{396BCA6F-5AFA-4CE8-B65D-3EED79E0B981}" type="presParOf" srcId="{B61CC23B-B25C-4F50-AFED-7E194A42CDBD}" destId="{E48A9B89-2E9A-4324-B775-DC50997FC8A4}" srcOrd="1" destOrd="0" presId="urn:microsoft.com/office/officeart/2016/7/layout/BasicTimeline"/>
    <dgm:cxn modelId="{AC7B0298-C849-4009-9392-1FE97A810550}" type="presParOf" srcId="{D30028E9-7059-42BE-99C1-7D51C819BA49}" destId="{3B613D72-22AF-4AD8-BD49-80F1DDF8190D}" srcOrd="2" destOrd="0" presId="urn:microsoft.com/office/officeart/2016/7/layout/BasicTimeline"/>
    <dgm:cxn modelId="{48C8E3C5-EDFB-41FF-A2A4-3ED1C8F527EC}" type="presParOf" srcId="{D30028E9-7059-42BE-99C1-7D51C819BA49}" destId="{0F7971C6-9E8D-40EF-99DE-D0B9DCD7E352}" srcOrd="3" destOrd="0" presId="urn:microsoft.com/office/officeart/2016/7/layout/BasicTimeline"/>
    <dgm:cxn modelId="{E75754C3-2367-4C2D-B27F-2F0E7012A3CA}" type="presParOf" srcId="{D30028E9-7059-42BE-99C1-7D51C819BA49}" destId="{17B7EEA4-B01F-46CE-B114-46F2A6826AE2}" srcOrd="4" destOrd="0" presId="urn:microsoft.com/office/officeart/2016/7/layout/BasicTimeline"/>
    <dgm:cxn modelId="{18413BA8-823B-45BD-87F3-61E95A5856DD}" type="presParOf" srcId="{613BFB66-BDFA-495F-A200-0F4412DC5D42}" destId="{3882F61E-685A-4D77-A422-C8BCAB5EA87A}" srcOrd="15" destOrd="0" presId="urn:microsoft.com/office/officeart/2016/7/layout/BasicTimeline"/>
    <dgm:cxn modelId="{523DB33E-155F-42D1-9837-B435EBF75E1F}" type="presParOf" srcId="{613BFB66-BDFA-495F-A200-0F4412DC5D42}" destId="{69C78292-2A49-44FF-8515-EC056AC1DB7F}" srcOrd="16" destOrd="0" presId="urn:microsoft.com/office/officeart/2016/7/layout/BasicTimeline"/>
    <dgm:cxn modelId="{43FD47DD-CC99-4B2A-AD52-56E99FD2582B}" type="presParOf" srcId="{69C78292-2A49-44FF-8515-EC056AC1DB7F}" destId="{62182036-6E66-4ADC-9F22-51EFB73A3CB5}" srcOrd="0" destOrd="0" presId="urn:microsoft.com/office/officeart/2016/7/layout/BasicTimeline"/>
    <dgm:cxn modelId="{2314ED13-74CF-4D19-BAD3-F0F6DBB0D318}" type="presParOf" srcId="{69C78292-2A49-44FF-8515-EC056AC1DB7F}" destId="{202DBA9B-9259-42ED-8626-2E6935340B69}" srcOrd="1" destOrd="0" presId="urn:microsoft.com/office/officeart/2016/7/layout/BasicTimeline"/>
    <dgm:cxn modelId="{A128F4B9-D076-4B0D-8DCC-F6FB76316865}" type="presParOf" srcId="{202DBA9B-9259-42ED-8626-2E6935340B69}" destId="{92B43CCC-AEEC-4D15-AD7E-1E82AE75E560}" srcOrd="0" destOrd="0" presId="urn:microsoft.com/office/officeart/2016/7/layout/BasicTimeline"/>
    <dgm:cxn modelId="{569E30FF-8AE5-4BA2-975A-64906359E741}" type="presParOf" srcId="{202DBA9B-9259-42ED-8626-2E6935340B69}" destId="{C0E7F645-681D-4F8F-8B60-D1F057B23330}" srcOrd="1" destOrd="0" presId="urn:microsoft.com/office/officeart/2016/7/layout/BasicTimeline"/>
    <dgm:cxn modelId="{4114E0AF-2AF0-46E0-A867-5E9EDF38A125}" type="presParOf" srcId="{69C78292-2A49-44FF-8515-EC056AC1DB7F}" destId="{1EC80B7C-05E7-4FD6-A4E1-67BEF5142C24}" srcOrd="2" destOrd="0" presId="urn:microsoft.com/office/officeart/2016/7/layout/BasicTimeline"/>
    <dgm:cxn modelId="{563B5332-6528-45BD-96C3-B69C7A204F5B}" type="presParOf" srcId="{69C78292-2A49-44FF-8515-EC056AC1DB7F}" destId="{C1CF750E-B2BF-4C9F-80BF-F804D5F9AE28}" srcOrd="3" destOrd="0" presId="urn:microsoft.com/office/officeart/2016/7/layout/BasicTimeline"/>
    <dgm:cxn modelId="{AF0A1435-D366-4E80-8534-8FC10DE43791}" type="presParOf" srcId="{69C78292-2A49-44FF-8515-EC056AC1DB7F}" destId="{5F27C368-5C00-4EC6-984C-CD245FF9635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7C03AE-A151-443A-A341-BE40A1EC9BAE}"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137CB00C-2B05-4DF9-A320-6594EF258D27}">
      <dgm:prSet/>
      <dgm:spPr/>
      <dgm:t>
        <a:bodyPr/>
        <a:lstStyle/>
        <a:p>
          <a:pPr rtl="0"/>
          <a:r>
            <a:rPr lang="en-US" b="0" i="0" dirty="0">
              <a:latin typeface="Proxima Nova Bl"/>
            </a:rPr>
            <a:t>Modern </a:t>
          </a:r>
          <a:r>
            <a:rPr lang="en-US" b="0" i="0" dirty="0" err="1">
              <a:latin typeface="Proxima Nova Bl"/>
            </a:rPr>
            <a:t>Datalog</a:t>
          </a:r>
          <a:r>
            <a:rPr lang="en-US" dirty="0">
              <a:latin typeface="Proxima Nova Bl"/>
            </a:rPr>
            <a:t> implementations: </a:t>
          </a:r>
          <a:r>
            <a:rPr lang="en-US" dirty="0">
              <a:latin typeface="Arial"/>
              <a:cs typeface="Arial"/>
            </a:rPr>
            <a:t>Soufflé, SLOG, </a:t>
          </a:r>
          <a:r>
            <a:rPr lang="en-US" dirty="0" err="1">
              <a:latin typeface="Arial"/>
              <a:cs typeface="Arial"/>
            </a:rPr>
            <a:t>LogicBlox</a:t>
          </a:r>
          <a:r>
            <a:rPr lang="en-US" dirty="0">
              <a:latin typeface="Arial"/>
              <a:cs typeface="Arial"/>
            </a:rPr>
            <a:t>, </a:t>
          </a:r>
          <a:r>
            <a:rPr lang="en-US" dirty="0" err="1">
              <a:latin typeface="Arial"/>
              <a:cs typeface="Arial"/>
            </a:rPr>
            <a:t>RadLog</a:t>
          </a:r>
          <a:r>
            <a:rPr lang="en-US" dirty="0">
              <a:latin typeface="Arial"/>
              <a:cs typeface="Arial"/>
            </a:rPr>
            <a:t>, PRAM</a:t>
          </a:r>
          <a:endParaRPr lang="en-US" dirty="0">
            <a:latin typeface="Proxima Nova Bl"/>
            <a:cs typeface="Arial"/>
          </a:endParaRPr>
        </a:p>
      </dgm:t>
    </dgm:pt>
    <dgm:pt modelId="{84EAF84C-145E-4A44-89E9-EFFD01757CA6}" type="parTrans" cxnId="{40A1E2F5-F651-4E4E-A558-1660300C73A4}">
      <dgm:prSet/>
      <dgm:spPr/>
      <dgm:t>
        <a:bodyPr/>
        <a:lstStyle/>
        <a:p>
          <a:endParaRPr lang="en-US"/>
        </a:p>
      </dgm:t>
    </dgm:pt>
    <dgm:pt modelId="{D00A6826-61E9-4962-BA78-82CED750F886}" type="sibTrans" cxnId="{40A1E2F5-F651-4E4E-A558-1660300C73A4}">
      <dgm:prSet/>
      <dgm:spPr/>
      <dgm:t>
        <a:bodyPr/>
        <a:lstStyle/>
        <a:p>
          <a:endParaRPr lang="en-US"/>
        </a:p>
      </dgm:t>
    </dgm:pt>
    <dgm:pt modelId="{7D2C13CD-E560-4E1B-BBAB-500E17176103}">
      <dgm:prSet/>
      <dgm:spPr/>
      <dgm:t>
        <a:bodyPr/>
        <a:lstStyle/>
        <a:p>
          <a:r>
            <a:rPr lang="en-US" b="0" i="0"/>
            <a:t>Domains</a:t>
          </a:r>
          <a:endParaRPr lang="en-US"/>
        </a:p>
      </dgm:t>
    </dgm:pt>
    <dgm:pt modelId="{7A3A65E7-0132-4244-9439-FD68C4FC6EF9}" type="parTrans" cxnId="{AC297104-85D2-4DD2-B6CA-0EAAFD710B39}">
      <dgm:prSet/>
      <dgm:spPr/>
      <dgm:t>
        <a:bodyPr/>
        <a:lstStyle/>
        <a:p>
          <a:endParaRPr lang="en-US"/>
        </a:p>
      </dgm:t>
    </dgm:pt>
    <dgm:pt modelId="{847EA80E-70A6-4BE5-82DE-54529F366BB2}" type="sibTrans" cxnId="{AC297104-85D2-4DD2-B6CA-0EAAFD710B39}">
      <dgm:prSet/>
      <dgm:spPr/>
      <dgm:t>
        <a:bodyPr/>
        <a:lstStyle/>
        <a:p>
          <a:endParaRPr lang="en-US"/>
        </a:p>
      </dgm:t>
    </dgm:pt>
    <dgm:pt modelId="{3A46977E-110F-4ABF-AE63-4C4A93AA5E65}">
      <dgm:prSet/>
      <dgm:spPr/>
      <dgm:t>
        <a:bodyPr/>
        <a:lstStyle/>
        <a:p>
          <a:r>
            <a:rPr lang="en-US" b="0" i="0"/>
            <a:t>Deductive database</a:t>
          </a:r>
          <a:endParaRPr lang="en-US"/>
        </a:p>
      </dgm:t>
    </dgm:pt>
    <dgm:pt modelId="{70DC02D4-857B-4C3D-8B5D-AF3708EF773E}" type="parTrans" cxnId="{CDF2A1A2-4EE8-491C-94A1-0AE72BEB0C74}">
      <dgm:prSet/>
      <dgm:spPr/>
      <dgm:t>
        <a:bodyPr/>
        <a:lstStyle/>
        <a:p>
          <a:endParaRPr lang="en-US"/>
        </a:p>
      </dgm:t>
    </dgm:pt>
    <dgm:pt modelId="{140C74AF-03C0-454C-99EB-1DAF51672E23}" type="sibTrans" cxnId="{CDF2A1A2-4EE8-491C-94A1-0AE72BEB0C74}">
      <dgm:prSet/>
      <dgm:spPr/>
      <dgm:t>
        <a:bodyPr/>
        <a:lstStyle/>
        <a:p>
          <a:endParaRPr lang="en-US"/>
        </a:p>
      </dgm:t>
    </dgm:pt>
    <dgm:pt modelId="{D712B142-72E6-43D1-9526-C9D63E09506B}">
      <dgm:prSet/>
      <dgm:spPr/>
      <dgm:t>
        <a:bodyPr/>
        <a:lstStyle/>
        <a:p>
          <a:r>
            <a:rPr lang="en-US" b="0" i="0"/>
            <a:t>Machine learning</a:t>
          </a:r>
          <a:endParaRPr lang="en-US"/>
        </a:p>
      </dgm:t>
    </dgm:pt>
    <dgm:pt modelId="{0AD091E5-7D03-4691-B959-4607EB87177D}" type="parTrans" cxnId="{5CBB7F5D-3DE9-4505-8094-68DEB061A7EF}">
      <dgm:prSet/>
      <dgm:spPr/>
      <dgm:t>
        <a:bodyPr/>
        <a:lstStyle/>
        <a:p>
          <a:endParaRPr lang="en-US"/>
        </a:p>
      </dgm:t>
    </dgm:pt>
    <dgm:pt modelId="{849FDE5B-8C3D-429C-BDEF-E62B418DABFE}" type="sibTrans" cxnId="{5CBB7F5D-3DE9-4505-8094-68DEB061A7EF}">
      <dgm:prSet/>
      <dgm:spPr/>
      <dgm:t>
        <a:bodyPr/>
        <a:lstStyle/>
        <a:p>
          <a:endParaRPr lang="en-US"/>
        </a:p>
      </dgm:t>
    </dgm:pt>
    <dgm:pt modelId="{E8074E6F-0CDD-4C50-BA39-4A66FF59E817}">
      <dgm:prSet/>
      <dgm:spPr/>
      <dgm:t>
        <a:bodyPr/>
        <a:lstStyle/>
        <a:p>
          <a:r>
            <a:rPr lang="en-US" b="0" i="0"/>
            <a:t>Software analysis</a:t>
          </a:r>
          <a:endParaRPr lang="en-US"/>
        </a:p>
      </dgm:t>
    </dgm:pt>
    <dgm:pt modelId="{3FF21ED4-9743-459C-B174-B6135F49B527}" type="parTrans" cxnId="{F7516D74-63CD-4160-900D-1B7DC7134865}">
      <dgm:prSet/>
      <dgm:spPr/>
      <dgm:t>
        <a:bodyPr/>
        <a:lstStyle/>
        <a:p>
          <a:endParaRPr lang="en-US"/>
        </a:p>
      </dgm:t>
    </dgm:pt>
    <dgm:pt modelId="{77A2849E-DDA6-4B48-B4DC-B5517FD8109B}" type="sibTrans" cxnId="{F7516D74-63CD-4160-900D-1B7DC7134865}">
      <dgm:prSet/>
      <dgm:spPr/>
      <dgm:t>
        <a:bodyPr/>
        <a:lstStyle/>
        <a:p>
          <a:endParaRPr lang="en-US"/>
        </a:p>
      </dgm:t>
    </dgm:pt>
    <dgm:pt modelId="{D2F4C86F-00FA-43DF-A392-7BDB09FD627F}">
      <dgm:prSet/>
      <dgm:spPr/>
      <dgm:t>
        <a:bodyPr/>
        <a:lstStyle/>
        <a:p>
          <a:r>
            <a:rPr lang="en-US" b="0" i="0"/>
            <a:t>Business analytics</a:t>
          </a:r>
          <a:endParaRPr lang="en-US"/>
        </a:p>
      </dgm:t>
    </dgm:pt>
    <dgm:pt modelId="{921BF1A9-53BF-4421-B4A2-184116F33E89}" type="parTrans" cxnId="{3A1049A0-6031-4991-9CCB-D3B807494D42}">
      <dgm:prSet/>
      <dgm:spPr/>
      <dgm:t>
        <a:bodyPr/>
        <a:lstStyle/>
        <a:p>
          <a:endParaRPr lang="en-US"/>
        </a:p>
      </dgm:t>
    </dgm:pt>
    <dgm:pt modelId="{6E0EC00B-AFDA-4DA1-9948-A6F1A0DA3614}" type="sibTrans" cxnId="{3A1049A0-6031-4991-9CCB-D3B807494D42}">
      <dgm:prSet/>
      <dgm:spPr/>
      <dgm:t>
        <a:bodyPr/>
        <a:lstStyle/>
        <a:p>
          <a:endParaRPr lang="en-US"/>
        </a:p>
      </dgm:t>
    </dgm:pt>
    <dgm:pt modelId="{3DDA58C5-AD84-40BF-AEFC-5961D52D1210}" type="pres">
      <dgm:prSet presAssocID="{DB7C03AE-A151-443A-A341-BE40A1EC9BAE}" presName="hierChild1" presStyleCnt="0">
        <dgm:presLayoutVars>
          <dgm:chPref val="1"/>
          <dgm:dir/>
          <dgm:animOne val="branch"/>
          <dgm:animLvl val="lvl"/>
          <dgm:resizeHandles/>
        </dgm:presLayoutVars>
      </dgm:prSet>
      <dgm:spPr/>
    </dgm:pt>
    <dgm:pt modelId="{D4AC8975-6EC3-4E02-8330-D9C981ED9DC6}" type="pres">
      <dgm:prSet presAssocID="{137CB00C-2B05-4DF9-A320-6594EF258D27}" presName="hierRoot1" presStyleCnt="0"/>
      <dgm:spPr/>
    </dgm:pt>
    <dgm:pt modelId="{90FEE721-CD4A-4592-A3DF-10E2BCC37521}" type="pres">
      <dgm:prSet presAssocID="{137CB00C-2B05-4DF9-A320-6594EF258D27}" presName="composite" presStyleCnt="0"/>
      <dgm:spPr/>
    </dgm:pt>
    <dgm:pt modelId="{342957E5-C43E-4351-A41C-80714365C8E5}" type="pres">
      <dgm:prSet presAssocID="{137CB00C-2B05-4DF9-A320-6594EF258D27}" presName="background" presStyleLbl="node0" presStyleIdx="0" presStyleCnt="2"/>
      <dgm:spPr/>
    </dgm:pt>
    <dgm:pt modelId="{8B3DA4C6-674C-4C77-8171-282CF336A293}" type="pres">
      <dgm:prSet presAssocID="{137CB00C-2B05-4DF9-A320-6594EF258D27}" presName="text" presStyleLbl="fgAcc0" presStyleIdx="0" presStyleCnt="2">
        <dgm:presLayoutVars>
          <dgm:chPref val="3"/>
        </dgm:presLayoutVars>
      </dgm:prSet>
      <dgm:spPr/>
    </dgm:pt>
    <dgm:pt modelId="{3D40C159-616A-476B-93A1-0BA20088D338}" type="pres">
      <dgm:prSet presAssocID="{137CB00C-2B05-4DF9-A320-6594EF258D27}" presName="hierChild2" presStyleCnt="0"/>
      <dgm:spPr/>
    </dgm:pt>
    <dgm:pt modelId="{8C3165D4-D122-4393-B182-486DC65B4C4A}" type="pres">
      <dgm:prSet presAssocID="{7D2C13CD-E560-4E1B-BBAB-500E17176103}" presName="hierRoot1" presStyleCnt="0"/>
      <dgm:spPr/>
    </dgm:pt>
    <dgm:pt modelId="{5B91DF50-0108-4A8D-B73B-CE9DD7977926}" type="pres">
      <dgm:prSet presAssocID="{7D2C13CD-E560-4E1B-BBAB-500E17176103}" presName="composite" presStyleCnt="0"/>
      <dgm:spPr/>
    </dgm:pt>
    <dgm:pt modelId="{3CE925C6-FECE-487A-B253-500FF059F9A1}" type="pres">
      <dgm:prSet presAssocID="{7D2C13CD-E560-4E1B-BBAB-500E17176103}" presName="background" presStyleLbl="node0" presStyleIdx="1" presStyleCnt="2"/>
      <dgm:spPr/>
    </dgm:pt>
    <dgm:pt modelId="{8FA9D16C-8595-476F-BEEF-1C26CEB26025}" type="pres">
      <dgm:prSet presAssocID="{7D2C13CD-E560-4E1B-BBAB-500E17176103}" presName="text" presStyleLbl="fgAcc0" presStyleIdx="1" presStyleCnt="2">
        <dgm:presLayoutVars>
          <dgm:chPref val="3"/>
        </dgm:presLayoutVars>
      </dgm:prSet>
      <dgm:spPr/>
    </dgm:pt>
    <dgm:pt modelId="{D77A4B2E-483D-4B00-9E44-8446297E1E24}" type="pres">
      <dgm:prSet presAssocID="{7D2C13CD-E560-4E1B-BBAB-500E17176103}" presName="hierChild2" presStyleCnt="0"/>
      <dgm:spPr/>
    </dgm:pt>
    <dgm:pt modelId="{463F873D-6895-42FA-8217-69F69EA69807}" type="pres">
      <dgm:prSet presAssocID="{70DC02D4-857B-4C3D-8B5D-AF3708EF773E}" presName="Name10" presStyleLbl="parChTrans1D2" presStyleIdx="0" presStyleCnt="4"/>
      <dgm:spPr/>
    </dgm:pt>
    <dgm:pt modelId="{941E9E5E-30BC-4D63-B881-CB06DB7D2562}" type="pres">
      <dgm:prSet presAssocID="{3A46977E-110F-4ABF-AE63-4C4A93AA5E65}" presName="hierRoot2" presStyleCnt="0"/>
      <dgm:spPr/>
    </dgm:pt>
    <dgm:pt modelId="{FCCA09E7-58F7-4D66-B75B-C60670E7BA34}" type="pres">
      <dgm:prSet presAssocID="{3A46977E-110F-4ABF-AE63-4C4A93AA5E65}" presName="composite2" presStyleCnt="0"/>
      <dgm:spPr/>
    </dgm:pt>
    <dgm:pt modelId="{2E787D09-3798-4D3F-ACEC-D9C310D9FD96}" type="pres">
      <dgm:prSet presAssocID="{3A46977E-110F-4ABF-AE63-4C4A93AA5E65}" presName="background2" presStyleLbl="node2" presStyleIdx="0" presStyleCnt="4"/>
      <dgm:spPr/>
    </dgm:pt>
    <dgm:pt modelId="{6BA524CC-EE9D-4977-9B19-A9D2E5FF01B3}" type="pres">
      <dgm:prSet presAssocID="{3A46977E-110F-4ABF-AE63-4C4A93AA5E65}" presName="text2" presStyleLbl="fgAcc2" presStyleIdx="0" presStyleCnt="4">
        <dgm:presLayoutVars>
          <dgm:chPref val="3"/>
        </dgm:presLayoutVars>
      </dgm:prSet>
      <dgm:spPr/>
    </dgm:pt>
    <dgm:pt modelId="{77758918-C31F-4B81-9797-43796F1A630F}" type="pres">
      <dgm:prSet presAssocID="{3A46977E-110F-4ABF-AE63-4C4A93AA5E65}" presName="hierChild3" presStyleCnt="0"/>
      <dgm:spPr/>
    </dgm:pt>
    <dgm:pt modelId="{E508898D-55C0-45DA-8647-42B374783BF7}" type="pres">
      <dgm:prSet presAssocID="{0AD091E5-7D03-4691-B959-4607EB87177D}" presName="Name10" presStyleLbl="parChTrans1D2" presStyleIdx="1" presStyleCnt="4"/>
      <dgm:spPr/>
    </dgm:pt>
    <dgm:pt modelId="{3C55339C-F67C-45AC-A0C7-49EB5B60260C}" type="pres">
      <dgm:prSet presAssocID="{D712B142-72E6-43D1-9526-C9D63E09506B}" presName="hierRoot2" presStyleCnt="0"/>
      <dgm:spPr/>
    </dgm:pt>
    <dgm:pt modelId="{12A842D1-B325-438F-A0D2-81071C93E6A3}" type="pres">
      <dgm:prSet presAssocID="{D712B142-72E6-43D1-9526-C9D63E09506B}" presName="composite2" presStyleCnt="0"/>
      <dgm:spPr/>
    </dgm:pt>
    <dgm:pt modelId="{6459CC16-8BF4-4268-B135-5F97DEF06449}" type="pres">
      <dgm:prSet presAssocID="{D712B142-72E6-43D1-9526-C9D63E09506B}" presName="background2" presStyleLbl="node2" presStyleIdx="1" presStyleCnt="4"/>
      <dgm:spPr/>
    </dgm:pt>
    <dgm:pt modelId="{10D92560-C8A6-4721-BB28-C3ECA887288E}" type="pres">
      <dgm:prSet presAssocID="{D712B142-72E6-43D1-9526-C9D63E09506B}" presName="text2" presStyleLbl="fgAcc2" presStyleIdx="1" presStyleCnt="4">
        <dgm:presLayoutVars>
          <dgm:chPref val="3"/>
        </dgm:presLayoutVars>
      </dgm:prSet>
      <dgm:spPr/>
    </dgm:pt>
    <dgm:pt modelId="{1A21B9C4-EB8C-46E6-AB3C-028D51E7FBDC}" type="pres">
      <dgm:prSet presAssocID="{D712B142-72E6-43D1-9526-C9D63E09506B}" presName="hierChild3" presStyleCnt="0"/>
      <dgm:spPr/>
    </dgm:pt>
    <dgm:pt modelId="{B98588D1-339E-48BC-896B-66F6F278AFFB}" type="pres">
      <dgm:prSet presAssocID="{3FF21ED4-9743-459C-B174-B6135F49B527}" presName="Name10" presStyleLbl="parChTrans1D2" presStyleIdx="2" presStyleCnt="4"/>
      <dgm:spPr/>
    </dgm:pt>
    <dgm:pt modelId="{8BF12892-7531-468C-AC68-4B7EA2D824DE}" type="pres">
      <dgm:prSet presAssocID="{E8074E6F-0CDD-4C50-BA39-4A66FF59E817}" presName="hierRoot2" presStyleCnt="0"/>
      <dgm:spPr/>
    </dgm:pt>
    <dgm:pt modelId="{252A24C7-EA59-420F-B953-E7AD3DFB6165}" type="pres">
      <dgm:prSet presAssocID="{E8074E6F-0CDD-4C50-BA39-4A66FF59E817}" presName="composite2" presStyleCnt="0"/>
      <dgm:spPr/>
    </dgm:pt>
    <dgm:pt modelId="{8B241B43-00CB-4259-9A8F-E11871779CA6}" type="pres">
      <dgm:prSet presAssocID="{E8074E6F-0CDD-4C50-BA39-4A66FF59E817}" presName="background2" presStyleLbl="node2" presStyleIdx="2" presStyleCnt="4"/>
      <dgm:spPr/>
    </dgm:pt>
    <dgm:pt modelId="{B94638B6-3B9A-4571-85E5-8200025DEAED}" type="pres">
      <dgm:prSet presAssocID="{E8074E6F-0CDD-4C50-BA39-4A66FF59E817}" presName="text2" presStyleLbl="fgAcc2" presStyleIdx="2" presStyleCnt="4">
        <dgm:presLayoutVars>
          <dgm:chPref val="3"/>
        </dgm:presLayoutVars>
      </dgm:prSet>
      <dgm:spPr/>
    </dgm:pt>
    <dgm:pt modelId="{49634B4A-9BF1-4996-B3ED-20B84737AF9A}" type="pres">
      <dgm:prSet presAssocID="{E8074E6F-0CDD-4C50-BA39-4A66FF59E817}" presName="hierChild3" presStyleCnt="0"/>
      <dgm:spPr/>
    </dgm:pt>
    <dgm:pt modelId="{1094836A-9824-489A-8C68-AEF7BC1B1254}" type="pres">
      <dgm:prSet presAssocID="{921BF1A9-53BF-4421-B4A2-184116F33E89}" presName="Name10" presStyleLbl="parChTrans1D2" presStyleIdx="3" presStyleCnt="4"/>
      <dgm:spPr/>
    </dgm:pt>
    <dgm:pt modelId="{5D7EBBCC-9DA0-4FD2-9ABB-E3879CA6A871}" type="pres">
      <dgm:prSet presAssocID="{D2F4C86F-00FA-43DF-A392-7BDB09FD627F}" presName="hierRoot2" presStyleCnt="0"/>
      <dgm:spPr/>
    </dgm:pt>
    <dgm:pt modelId="{9CE76345-9DAA-456B-8892-15163DA2D96F}" type="pres">
      <dgm:prSet presAssocID="{D2F4C86F-00FA-43DF-A392-7BDB09FD627F}" presName="composite2" presStyleCnt="0"/>
      <dgm:spPr/>
    </dgm:pt>
    <dgm:pt modelId="{69A9EF8D-9FCF-4897-99C6-8219779AAC8F}" type="pres">
      <dgm:prSet presAssocID="{D2F4C86F-00FA-43DF-A392-7BDB09FD627F}" presName="background2" presStyleLbl="node2" presStyleIdx="3" presStyleCnt="4"/>
      <dgm:spPr/>
    </dgm:pt>
    <dgm:pt modelId="{A3B7220C-EA2A-487A-B2F6-0CDD257D1642}" type="pres">
      <dgm:prSet presAssocID="{D2F4C86F-00FA-43DF-A392-7BDB09FD627F}" presName="text2" presStyleLbl="fgAcc2" presStyleIdx="3" presStyleCnt="4">
        <dgm:presLayoutVars>
          <dgm:chPref val="3"/>
        </dgm:presLayoutVars>
      </dgm:prSet>
      <dgm:spPr/>
    </dgm:pt>
    <dgm:pt modelId="{9BED4705-8D3D-45A5-97C5-5D8C351F02B2}" type="pres">
      <dgm:prSet presAssocID="{D2F4C86F-00FA-43DF-A392-7BDB09FD627F}" presName="hierChild3" presStyleCnt="0"/>
      <dgm:spPr/>
    </dgm:pt>
  </dgm:ptLst>
  <dgm:cxnLst>
    <dgm:cxn modelId="{AC297104-85D2-4DD2-B6CA-0EAAFD710B39}" srcId="{DB7C03AE-A151-443A-A341-BE40A1EC9BAE}" destId="{7D2C13CD-E560-4E1B-BBAB-500E17176103}" srcOrd="1" destOrd="0" parTransId="{7A3A65E7-0132-4244-9439-FD68C4FC6EF9}" sibTransId="{847EA80E-70A6-4BE5-82DE-54529F366BB2}"/>
    <dgm:cxn modelId="{1B3DF322-0C28-4D4B-84CF-162793DF76FE}" type="presOf" srcId="{0AD091E5-7D03-4691-B959-4607EB87177D}" destId="{E508898D-55C0-45DA-8647-42B374783BF7}" srcOrd="0" destOrd="0" presId="urn:microsoft.com/office/officeart/2005/8/layout/hierarchy1"/>
    <dgm:cxn modelId="{1D1D8037-B320-4493-B187-0CE2D27BC3FB}" type="presOf" srcId="{921BF1A9-53BF-4421-B4A2-184116F33E89}" destId="{1094836A-9824-489A-8C68-AEF7BC1B1254}" srcOrd="0" destOrd="0" presId="urn:microsoft.com/office/officeart/2005/8/layout/hierarchy1"/>
    <dgm:cxn modelId="{5CBB7F5D-3DE9-4505-8094-68DEB061A7EF}" srcId="{7D2C13CD-E560-4E1B-BBAB-500E17176103}" destId="{D712B142-72E6-43D1-9526-C9D63E09506B}" srcOrd="1" destOrd="0" parTransId="{0AD091E5-7D03-4691-B959-4607EB87177D}" sibTransId="{849FDE5B-8C3D-429C-BDEF-E62B418DABFE}"/>
    <dgm:cxn modelId="{ADBCC662-557F-4487-BFC5-7F5258AE47BA}" type="presOf" srcId="{3FF21ED4-9743-459C-B174-B6135F49B527}" destId="{B98588D1-339E-48BC-896B-66F6F278AFFB}" srcOrd="0" destOrd="0" presId="urn:microsoft.com/office/officeart/2005/8/layout/hierarchy1"/>
    <dgm:cxn modelId="{CB007D6F-5379-44E6-B814-7C86C9B63279}" type="presOf" srcId="{D2F4C86F-00FA-43DF-A392-7BDB09FD627F}" destId="{A3B7220C-EA2A-487A-B2F6-0CDD257D1642}" srcOrd="0" destOrd="0" presId="urn:microsoft.com/office/officeart/2005/8/layout/hierarchy1"/>
    <dgm:cxn modelId="{F7516D74-63CD-4160-900D-1B7DC7134865}" srcId="{7D2C13CD-E560-4E1B-BBAB-500E17176103}" destId="{E8074E6F-0CDD-4C50-BA39-4A66FF59E817}" srcOrd="2" destOrd="0" parTransId="{3FF21ED4-9743-459C-B174-B6135F49B527}" sibTransId="{77A2849E-DDA6-4B48-B4DC-B5517FD8109B}"/>
    <dgm:cxn modelId="{F0E3B075-4603-4FC8-AD7C-4D0B7597BFD8}" type="presOf" srcId="{7D2C13CD-E560-4E1B-BBAB-500E17176103}" destId="{8FA9D16C-8595-476F-BEEF-1C26CEB26025}" srcOrd="0" destOrd="0" presId="urn:microsoft.com/office/officeart/2005/8/layout/hierarchy1"/>
    <dgm:cxn modelId="{58865B59-9E45-4CCF-9D3C-A8F0EA003065}" type="presOf" srcId="{DB7C03AE-A151-443A-A341-BE40A1EC9BAE}" destId="{3DDA58C5-AD84-40BF-AEFC-5961D52D1210}" srcOrd="0" destOrd="0" presId="urn:microsoft.com/office/officeart/2005/8/layout/hierarchy1"/>
    <dgm:cxn modelId="{F53D8695-5CA1-42EA-B750-767C21204A7A}" type="presOf" srcId="{3A46977E-110F-4ABF-AE63-4C4A93AA5E65}" destId="{6BA524CC-EE9D-4977-9B19-A9D2E5FF01B3}" srcOrd="0" destOrd="0" presId="urn:microsoft.com/office/officeart/2005/8/layout/hierarchy1"/>
    <dgm:cxn modelId="{3A1049A0-6031-4991-9CCB-D3B807494D42}" srcId="{7D2C13CD-E560-4E1B-BBAB-500E17176103}" destId="{D2F4C86F-00FA-43DF-A392-7BDB09FD627F}" srcOrd="3" destOrd="0" parTransId="{921BF1A9-53BF-4421-B4A2-184116F33E89}" sibTransId="{6E0EC00B-AFDA-4DA1-9948-A6F1A0DA3614}"/>
    <dgm:cxn modelId="{CDF2A1A2-4EE8-491C-94A1-0AE72BEB0C74}" srcId="{7D2C13CD-E560-4E1B-BBAB-500E17176103}" destId="{3A46977E-110F-4ABF-AE63-4C4A93AA5E65}" srcOrd="0" destOrd="0" parTransId="{70DC02D4-857B-4C3D-8B5D-AF3708EF773E}" sibTransId="{140C74AF-03C0-454C-99EB-1DAF51672E23}"/>
    <dgm:cxn modelId="{933D90A4-A662-4E7F-88B5-31F7F1B94323}" type="presOf" srcId="{D712B142-72E6-43D1-9526-C9D63E09506B}" destId="{10D92560-C8A6-4721-BB28-C3ECA887288E}" srcOrd="0" destOrd="0" presId="urn:microsoft.com/office/officeart/2005/8/layout/hierarchy1"/>
    <dgm:cxn modelId="{39F74FAD-BD71-41ED-8024-EA4EC0EC84E7}" type="presOf" srcId="{137CB00C-2B05-4DF9-A320-6594EF258D27}" destId="{8B3DA4C6-674C-4C77-8171-282CF336A293}" srcOrd="0" destOrd="0" presId="urn:microsoft.com/office/officeart/2005/8/layout/hierarchy1"/>
    <dgm:cxn modelId="{1CAA02B5-BB3D-493C-B2A6-3D1BDF3290F7}" type="presOf" srcId="{70DC02D4-857B-4C3D-8B5D-AF3708EF773E}" destId="{463F873D-6895-42FA-8217-69F69EA69807}" srcOrd="0" destOrd="0" presId="urn:microsoft.com/office/officeart/2005/8/layout/hierarchy1"/>
    <dgm:cxn modelId="{388E91C2-5F82-4771-8990-74A0CD5037FE}" type="presOf" srcId="{E8074E6F-0CDD-4C50-BA39-4A66FF59E817}" destId="{B94638B6-3B9A-4571-85E5-8200025DEAED}" srcOrd="0" destOrd="0" presId="urn:microsoft.com/office/officeart/2005/8/layout/hierarchy1"/>
    <dgm:cxn modelId="{40A1E2F5-F651-4E4E-A558-1660300C73A4}" srcId="{DB7C03AE-A151-443A-A341-BE40A1EC9BAE}" destId="{137CB00C-2B05-4DF9-A320-6594EF258D27}" srcOrd="0" destOrd="0" parTransId="{84EAF84C-145E-4A44-89E9-EFFD01757CA6}" sibTransId="{D00A6826-61E9-4962-BA78-82CED750F886}"/>
    <dgm:cxn modelId="{DB556B9E-AB9E-48B5-923A-12FC75A0FA37}" type="presParOf" srcId="{3DDA58C5-AD84-40BF-AEFC-5961D52D1210}" destId="{D4AC8975-6EC3-4E02-8330-D9C981ED9DC6}" srcOrd="0" destOrd="0" presId="urn:microsoft.com/office/officeart/2005/8/layout/hierarchy1"/>
    <dgm:cxn modelId="{59D682B1-A70F-4231-9363-C1B8F321BAC3}" type="presParOf" srcId="{D4AC8975-6EC3-4E02-8330-D9C981ED9DC6}" destId="{90FEE721-CD4A-4592-A3DF-10E2BCC37521}" srcOrd="0" destOrd="0" presId="urn:microsoft.com/office/officeart/2005/8/layout/hierarchy1"/>
    <dgm:cxn modelId="{15C1CA42-8972-40A6-AA0D-DFCCFFAE28D5}" type="presParOf" srcId="{90FEE721-CD4A-4592-A3DF-10E2BCC37521}" destId="{342957E5-C43E-4351-A41C-80714365C8E5}" srcOrd="0" destOrd="0" presId="urn:microsoft.com/office/officeart/2005/8/layout/hierarchy1"/>
    <dgm:cxn modelId="{89C827FD-4EDD-4AA2-9CC5-EF6223A0B0DD}" type="presParOf" srcId="{90FEE721-CD4A-4592-A3DF-10E2BCC37521}" destId="{8B3DA4C6-674C-4C77-8171-282CF336A293}" srcOrd="1" destOrd="0" presId="urn:microsoft.com/office/officeart/2005/8/layout/hierarchy1"/>
    <dgm:cxn modelId="{B8506BCC-257E-4FE5-BFE8-42FC810DDA82}" type="presParOf" srcId="{D4AC8975-6EC3-4E02-8330-D9C981ED9DC6}" destId="{3D40C159-616A-476B-93A1-0BA20088D338}" srcOrd="1" destOrd="0" presId="urn:microsoft.com/office/officeart/2005/8/layout/hierarchy1"/>
    <dgm:cxn modelId="{EBE8F53F-4DC2-49D1-ACF2-9A3052A1D8C8}" type="presParOf" srcId="{3DDA58C5-AD84-40BF-AEFC-5961D52D1210}" destId="{8C3165D4-D122-4393-B182-486DC65B4C4A}" srcOrd="1" destOrd="0" presId="urn:microsoft.com/office/officeart/2005/8/layout/hierarchy1"/>
    <dgm:cxn modelId="{3D079608-B317-4AFC-A47A-ADEA4BD10DC1}" type="presParOf" srcId="{8C3165D4-D122-4393-B182-486DC65B4C4A}" destId="{5B91DF50-0108-4A8D-B73B-CE9DD7977926}" srcOrd="0" destOrd="0" presId="urn:microsoft.com/office/officeart/2005/8/layout/hierarchy1"/>
    <dgm:cxn modelId="{C7A46AE1-B0F8-4D39-A7D4-617DE098BA31}" type="presParOf" srcId="{5B91DF50-0108-4A8D-B73B-CE9DD7977926}" destId="{3CE925C6-FECE-487A-B253-500FF059F9A1}" srcOrd="0" destOrd="0" presId="urn:microsoft.com/office/officeart/2005/8/layout/hierarchy1"/>
    <dgm:cxn modelId="{B0C569EA-E241-45F5-B96D-722234716EEA}" type="presParOf" srcId="{5B91DF50-0108-4A8D-B73B-CE9DD7977926}" destId="{8FA9D16C-8595-476F-BEEF-1C26CEB26025}" srcOrd="1" destOrd="0" presId="urn:microsoft.com/office/officeart/2005/8/layout/hierarchy1"/>
    <dgm:cxn modelId="{2126F1D2-262E-45B9-8943-EB4797CD4EC7}" type="presParOf" srcId="{8C3165D4-D122-4393-B182-486DC65B4C4A}" destId="{D77A4B2E-483D-4B00-9E44-8446297E1E24}" srcOrd="1" destOrd="0" presId="urn:microsoft.com/office/officeart/2005/8/layout/hierarchy1"/>
    <dgm:cxn modelId="{D74F11AD-74A9-4FD5-B082-F433C61CAD9E}" type="presParOf" srcId="{D77A4B2E-483D-4B00-9E44-8446297E1E24}" destId="{463F873D-6895-42FA-8217-69F69EA69807}" srcOrd="0" destOrd="0" presId="urn:microsoft.com/office/officeart/2005/8/layout/hierarchy1"/>
    <dgm:cxn modelId="{A28A2843-5B26-4ACB-B264-817639609704}" type="presParOf" srcId="{D77A4B2E-483D-4B00-9E44-8446297E1E24}" destId="{941E9E5E-30BC-4D63-B881-CB06DB7D2562}" srcOrd="1" destOrd="0" presId="urn:microsoft.com/office/officeart/2005/8/layout/hierarchy1"/>
    <dgm:cxn modelId="{2AAF0EBC-ECAD-4B09-9C5A-C3907A565E65}" type="presParOf" srcId="{941E9E5E-30BC-4D63-B881-CB06DB7D2562}" destId="{FCCA09E7-58F7-4D66-B75B-C60670E7BA34}" srcOrd="0" destOrd="0" presId="urn:microsoft.com/office/officeart/2005/8/layout/hierarchy1"/>
    <dgm:cxn modelId="{37F5A703-220F-4C78-BE3E-051655BCCE63}" type="presParOf" srcId="{FCCA09E7-58F7-4D66-B75B-C60670E7BA34}" destId="{2E787D09-3798-4D3F-ACEC-D9C310D9FD96}" srcOrd="0" destOrd="0" presId="urn:microsoft.com/office/officeart/2005/8/layout/hierarchy1"/>
    <dgm:cxn modelId="{E4C134DB-C66A-40D5-B45E-537653808837}" type="presParOf" srcId="{FCCA09E7-58F7-4D66-B75B-C60670E7BA34}" destId="{6BA524CC-EE9D-4977-9B19-A9D2E5FF01B3}" srcOrd="1" destOrd="0" presId="urn:microsoft.com/office/officeart/2005/8/layout/hierarchy1"/>
    <dgm:cxn modelId="{12DB8647-74F2-4E10-B7D6-C8E7C27D774A}" type="presParOf" srcId="{941E9E5E-30BC-4D63-B881-CB06DB7D2562}" destId="{77758918-C31F-4B81-9797-43796F1A630F}" srcOrd="1" destOrd="0" presId="urn:microsoft.com/office/officeart/2005/8/layout/hierarchy1"/>
    <dgm:cxn modelId="{B7768BBA-FBD0-4B72-8C85-960332F29954}" type="presParOf" srcId="{D77A4B2E-483D-4B00-9E44-8446297E1E24}" destId="{E508898D-55C0-45DA-8647-42B374783BF7}" srcOrd="2" destOrd="0" presId="urn:microsoft.com/office/officeart/2005/8/layout/hierarchy1"/>
    <dgm:cxn modelId="{65A09A66-02B0-45E5-AEF5-ACB1640975B3}" type="presParOf" srcId="{D77A4B2E-483D-4B00-9E44-8446297E1E24}" destId="{3C55339C-F67C-45AC-A0C7-49EB5B60260C}" srcOrd="3" destOrd="0" presId="urn:microsoft.com/office/officeart/2005/8/layout/hierarchy1"/>
    <dgm:cxn modelId="{8989350E-5C6E-466F-B8EB-8F129043F385}" type="presParOf" srcId="{3C55339C-F67C-45AC-A0C7-49EB5B60260C}" destId="{12A842D1-B325-438F-A0D2-81071C93E6A3}" srcOrd="0" destOrd="0" presId="urn:microsoft.com/office/officeart/2005/8/layout/hierarchy1"/>
    <dgm:cxn modelId="{4434975D-F649-43DF-AFAD-65954C370A7C}" type="presParOf" srcId="{12A842D1-B325-438F-A0D2-81071C93E6A3}" destId="{6459CC16-8BF4-4268-B135-5F97DEF06449}" srcOrd="0" destOrd="0" presId="urn:microsoft.com/office/officeart/2005/8/layout/hierarchy1"/>
    <dgm:cxn modelId="{DB35BE43-6D29-4825-88FD-2900C750AAD9}" type="presParOf" srcId="{12A842D1-B325-438F-A0D2-81071C93E6A3}" destId="{10D92560-C8A6-4721-BB28-C3ECA887288E}" srcOrd="1" destOrd="0" presId="urn:microsoft.com/office/officeart/2005/8/layout/hierarchy1"/>
    <dgm:cxn modelId="{D2F01192-AAA7-458A-A373-F14552E5974E}" type="presParOf" srcId="{3C55339C-F67C-45AC-A0C7-49EB5B60260C}" destId="{1A21B9C4-EB8C-46E6-AB3C-028D51E7FBDC}" srcOrd="1" destOrd="0" presId="urn:microsoft.com/office/officeart/2005/8/layout/hierarchy1"/>
    <dgm:cxn modelId="{FD7596AD-360A-4ECB-8538-D93EC52F7554}" type="presParOf" srcId="{D77A4B2E-483D-4B00-9E44-8446297E1E24}" destId="{B98588D1-339E-48BC-896B-66F6F278AFFB}" srcOrd="4" destOrd="0" presId="urn:microsoft.com/office/officeart/2005/8/layout/hierarchy1"/>
    <dgm:cxn modelId="{BE7562CA-3058-4E76-BC88-1784DC46543F}" type="presParOf" srcId="{D77A4B2E-483D-4B00-9E44-8446297E1E24}" destId="{8BF12892-7531-468C-AC68-4B7EA2D824DE}" srcOrd="5" destOrd="0" presId="urn:microsoft.com/office/officeart/2005/8/layout/hierarchy1"/>
    <dgm:cxn modelId="{A0F5AC2C-D6A0-45C9-9E35-944E93641077}" type="presParOf" srcId="{8BF12892-7531-468C-AC68-4B7EA2D824DE}" destId="{252A24C7-EA59-420F-B953-E7AD3DFB6165}" srcOrd="0" destOrd="0" presId="urn:microsoft.com/office/officeart/2005/8/layout/hierarchy1"/>
    <dgm:cxn modelId="{2019D407-E241-45DD-9C14-23C3861C6A0B}" type="presParOf" srcId="{252A24C7-EA59-420F-B953-E7AD3DFB6165}" destId="{8B241B43-00CB-4259-9A8F-E11871779CA6}" srcOrd="0" destOrd="0" presId="urn:microsoft.com/office/officeart/2005/8/layout/hierarchy1"/>
    <dgm:cxn modelId="{3F6049AE-776F-45F2-AAEF-AFFF256518B7}" type="presParOf" srcId="{252A24C7-EA59-420F-B953-E7AD3DFB6165}" destId="{B94638B6-3B9A-4571-85E5-8200025DEAED}" srcOrd="1" destOrd="0" presId="urn:microsoft.com/office/officeart/2005/8/layout/hierarchy1"/>
    <dgm:cxn modelId="{62E32693-01F2-4B5F-84F3-FBF8A6640CC3}" type="presParOf" srcId="{8BF12892-7531-468C-AC68-4B7EA2D824DE}" destId="{49634B4A-9BF1-4996-B3ED-20B84737AF9A}" srcOrd="1" destOrd="0" presId="urn:microsoft.com/office/officeart/2005/8/layout/hierarchy1"/>
    <dgm:cxn modelId="{855E79C2-27E7-4E29-9EA5-875D3176B74B}" type="presParOf" srcId="{D77A4B2E-483D-4B00-9E44-8446297E1E24}" destId="{1094836A-9824-489A-8C68-AEF7BC1B1254}" srcOrd="6" destOrd="0" presId="urn:microsoft.com/office/officeart/2005/8/layout/hierarchy1"/>
    <dgm:cxn modelId="{34AFC47A-9767-4151-A01B-A5AC1400F20E}" type="presParOf" srcId="{D77A4B2E-483D-4B00-9E44-8446297E1E24}" destId="{5D7EBBCC-9DA0-4FD2-9ABB-E3879CA6A871}" srcOrd="7" destOrd="0" presId="urn:microsoft.com/office/officeart/2005/8/layout/hierarchy1"/>
    <dgm:cxn modelId="{C00C693C-3CDA-4809-B436-985B58AF366B}" type="presParOf" srcId="{5D7EBBCC-9DA0-4FD2-9ABB-E3879CA6A871}" destId="{9CE76345-9DAA-456B-8892-15163DA2D96F}" srcOrd="0" destOrd="0" presId="urn:microsoft.com/office/officeart/2005/8/layout/hierarchy1"/>
    <dgm:cxn modelId="{469D1973-B1B0-4826-852F-62B21B9AB6A2}" type="presParOf" srcId="{9CE76345-9DAA-456B-8892-15163DA2D96F}" destId="{69A9EF8D-9FCF-4897-99C6-8219779AAC8F}" srcOrd="0" destOrd="0" presId="urn:microsoft.com/office/officeart/2005/8/layout/hierarchy1"/>
    <dgm:cxn modelId="{8DCE7450-70B7-46EA-B12C-FB5D0AD91A93}" type="presParOf" srcId="{9CE76345-9DAA-456B-8892-15163DA2D96F}" destId="{A3B7220C-EA2A-487A-B2F6-0CDD257D1642}" srcOrd="1" destOrd="0" presId="urn:microsoft.com/office/officeart/2005/8/layout/hierarchy1"/>
    <dgm:cxn modelId="{F04656F8-E02C-4525-B004-C4BB790DDD58}" type="presParOf" srcId="{5D7EBBCC-9DA0-4FD2-9ABB-E3879CA6A871}" destId="{9BED4705-8D3D-45A5-97C5-5D8C351F02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C2CC56-D5E4-4097-8000-300150421DE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A6B38255-4D8D-44DB-A188-1AF94C7F7FEC}">
      <dgm:prSet/>
      <dgm:spPr/>
      <dgm:t>
        <a:bodyPr/>
        <a:lstStyle/>
        <a:p>
          <a:pPr>
            <a:defRPr cap="all"/>
          </a:pPr>
          <a:r>
            <a:rPr lang="en-US" b="0" i="0"/>
            <a:t>Combine data from multiple tables</a:t>
          </a:r>
          <a:endParaRPr lang="en-US"/>
        </a:p>
      </dgm:t>
    </dgm:pt>
    <dgm:pt modelId="{30B4BFD3-EA4F-4F6D-ABE8-B4F676A714F7}" type="parTrans" cxnId="{DB7B5B38-9A31-426F-A695-698BF245BB7F}">
      <dgm:prSet/>
      <dgm:spPr/>
      <dgm:t>
        <a:bodyPr/>
        <a:lstStyle/>
        <a:p>
          <a:endParaRPr lang="en-US"/>
        </a:p>
      </dgm:t>
    </dgm:pt>
    <dgm:pt modelId="{FEDDE96F-69BD-4C59-96E8-F4EED97A7BF3}" type="sibTrans" cxnId="{DB7B5B38-9A31-426F-A695-698BF245BB7F}">
      <dgm:prSet/>
      <dgm:spPr/>
      <dgm:t>
        <a:bodyPr/>
        <a:lstStyle/>
        <a:p>
          <a:endParaRPr lang="en-US"/>
        </a:p>
      </dgm:t>
    </dgm:pt>
    <dgm:pt modelId="{CE11E569-0C21-41BF-B97A-099DD04FA955}">
      <dgm:prSet/>
      <dgm:spPr/>
      <dgm:t>
        <a:bodyPr/>
        <a:lstStyle/>
        <a:p>
          <a:pPr>
            <a:defRPr cap="all"/>
          </a:pPr>
          <a:r>
            <a:rPr lang="en-US" b="0" i="0"/>
            <a:t>Find patterns in data</a:t>
          </a:r>
          <a:endParaRPr lang="en-US"/>
        </a:p>
      </dgm:t>
    </dgm:pt>
    <dgm:pt modelId="{BEE2EFA4-EACD-4B47-9617-3C1D5125626D}" type="parTrans" cxnId="{B89FD12F-EEC9-413E-859D-46ECEC6F6EC3}">
      <dgm:prSet/>
      <dgm:spPr/>
      <dgm:t>
        <a:bodyPr/>
        <a:lstStyle/>
        <a:p>
          <a:endParaRPr lang="en-US"/>
        </a:p>
      </dgm:t>
    </dgm:pt>
    <dgm:pt modelId="{61011730-AC78-4548-9226-590AA9A043F1}" type="sibTrans" cxnId="{B89FD12F-EEC9-413E-859D-46ECEC6F6EC3}">
      <dgm:prSet/>
      <dgm:spPr/>
      <dgm:t>
        <a:bodyPr/>
        <a:lstStyle/>
        <a:p>
          <a:endParaRPr lang="en-US"/>
        </a:p>
      </dgm:t>
    </dgm:pt>
    <dgm:pt modelId="{D130B5DF-23A6-4AF3-A60F-33CE496C0091}">
      <dgm:prSet/>
      <dgm:spPr/>
      <dgm:t>
        <a:bodyPr/>
        <a:lstStyle/>
        <a:p>
          <a:pPr>
            <a:defRPr cap="all"/>
          </a:pPr>
          <a:r>
            <a:rPr lang="en-US" b="0" i="0"/>
            <a:t>Clean data</a:t>
          </a:r>
          <a:endParaRPr lang="en-US"/>
        </a:p>
      </dgm:t>
    </dgm:pt>
    <dgm:pt modelId="{ACCDF54B-635A-4779-828E-84B8F6C26378}" type="parTrans" cxnId="{AA8E3CDE-D545-4F10-B209-25E485422611}">
      <dgm:prSet/>
      <dgm:spPr/>
      <dgm:t>
        <a:bodyPr/>
        <a:lstStyle/>
        <a:p>
          <a:endParaRPr lang="en-US"/>
        </a:p>
      </dgm:t>
    </dgm:pt>
    <dgm:pt modelId="{F4F6C2D6-C1DF-4B03-8783-A319D82AF69A}" type="sibTrans" cxnId="{AA8E3CDE-D545-4F10-B209-25E485422611}">
      <dgm:prSet/>
      <dgm:spPr/>
      <dgm:t>
        <a:bodyPr/>
        <a:lstStyle/>
        <a:p>
          <a:endParaRPr lang="en-US"/>
        </a:p>
      </dgm:t>
    </dgm:pt>
    <dgm:pt modelId="{B6095651-8834-4135-98FC-54EA96477FE7}">
      <dgm:prSet/>
      <dgm:spPr/>
      <dgm:t>
        <a:bodyPr/>
        <a:lstStyle/>
        <a:p>
          <a:pPr>
            <a:defRPr cap="all"/>
          </a:pPr>
          <a:r>
            <a:rPr lang="en-US" b="0" i="0"/>
            <a:t>Create new data sets</a:t>
          </a:r>
          <a:endParaRPr lang="en-US"/>
        </a:p>
      </dgm:t>
    </dgm:pt>
    <dgm:pt modelId="{46440682-106A-4E29-972E-4F1ED862EE72}" type="parTrans" cxnId="{B362D7C1-DD28-4E5F-B430-53C8A789D6CA}">
      <dgm:prSet/>
      <dgm:spPr/>
      <dgm:t>
        <a:bodyPr/>
        <a:lstStyle/>
        <a:p>
          <a:endParaRPr lang="en-US"/>
        </a:p>
      </dgm:t>
    </dgm:pt>
    <dgm:pt modelId="{3066D436-4019-473D-A6ED-AE48225EDA00}" type="sibTrans" cxnId="{B362D7C1-DD28-4E5F-B430-53C8A789D6CA}">
      <dgm:prSet/>
      <dgm:spPr/>
      <dgm:t>
        <a:bodyPr/>
        <a:lstStyle/>
        <a:p>
          <a:endParaRPr lang="en-US"/>
        </a:p>
      </dgm:t>
    </dgm:pt>
    <dgm:pt modelId="{184B0F38-5C02-4C3A-A6C0-2DE694BE6351}" type="pres">
      <dgm:prSet presAssocID="{9CC2CC56-D5E4-4097-8000-300150421DE9}" presName="root" presStyleCnt="0">
        <dgm:presLayoutVars>
          <dgm:dir/>
          <dgm:resizeHandles val="exact"/>
        </dgm:presLayoutVars>
      </dgm:prSet>
      <dgm:spPr/>
    </dgm:pt>
    <dgm:pt modelId="{881634CB-2FE1-48E0-B4D4-32DFE6CF1B2F}" type="pres">
      <dgm:prSet presAssocID="{A6B38255-4D8D-44DB-A188-1AF94C7F7FEC}" presName="compNode" presStyleCnt="0"/>
      <dgm:spPr/>
    </dgm:pt>
    <dgm:pt modelId="{8665FA58-C91B-44A7-9582-C0296AE6B7C5}" type="pres">
      <dgm:prSet presAssocID="{A6B38255-4D8D-44DB-A188-1AF94C7F7FEC}" presName="iconBgRect" presStyleLbl="bgShp" presStyleIdx="0" presStyleCnt="4"/>
      <dgm:spPr/>
    </dgm:pt>
    <dgm:pt modelId="{DD049DDE-1EDF-4A68-A044-DE52E1554B67}" type="pres">
      <dgm:prSet presAssocID="{A6B38255-4D8D-44DB-A188-1AF94C7F7F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5F1D2FC6-AB90-4757-928E-8E57BEF0DE5B}" type="pres">
      <dgm:prSet presAssocID="{A6B38255-4D8D-44DB-A188-1AF94C7F7FEC}" presName="spaceRect" presStyleCnt="0"/>
      <dgm:spPr/>
    </dgm:pt>
    <dgm:pt modelId="{18CA72BE-B8DD-472C-BD9C-28AF8F444271}" type="pres">
      <dgm:prSet presAssocID="{A6B38255-4D8D-44DB-A188-1AF94C7F7FEC}" presName="textRect" presStyleLbl="revTx" presStyleIdx="0" presStyleCnt="4">
        <dgm:presLayoutVars>
          <dgm:chMax val="1"/>
          <dgm:chPref val="1"/>
        </dgm:presLayoutVars>
      </dgm:prSet>
      <dgm:spPr/>
    </dgm:pt>
    <dgm:pt modelId="{031877EF-6860-4D42-9FA8-5B139344E3F4}" type="pres">
      <dgm:prSet presAssocID="{FEDDE96F-69BD-4C59-96E8-F4EED97A7BF3}" presName="sibTrans" presStyleCnt="0"/>
      <dgm:spPr/>
    </dgm:pt>
    <dgm:pt modelId="{9D249311-1F2D-4CDC-B1D2-0A9F22302680}" type="pres">
      <dgm:prSet presAssocID="{CE11E569-0C21-41BF-B97A-099DD04FA955}" presName="compNode" presStyleCnt="0"/>
      <dgm:spPr/>
    </dgm:pt>
    <dgm:pt modelId="{7F4DF6ED-446E-4B9E-BF10-64553A76AA80}" type="pres">
      <dgm:prSet presAssocID="{CE11E569-0C21-41BF-B97A-099DD04FA955}" presName="iconBgRect" presStyleLbl="bgShp" presStyleIdx="1" presStyleCnt="4"/>
      <dgm:spPr/>
    </dgm:pt>
    <dgm:pt modelId="{0FBB4480-2C05-479A-8431-4BE4EE99DE98}" type="pres">
      <dgm:prSet presAssocID="{CE11E569-0C21-41BF-B97A-099DD04FA9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14E760F-B580-4E26-AF49-684483673EC5}" type="pres">
      <dgm:prSet presAssocID="{CE11E569-0C21-41BF-B97A-099DD04FA955}" presName="spaceRect" presStyleCnt="0"/>
      <dgm:spPr/>
    </dgm:pt>
    <dgm:pt modelId="{25747FE9-E2C0-41D7-84D0-53A6EF217F6D}" type="pres">
      <dgm:prSet presAssocID="{CE11E569-0C21-41BF-B97A-099DD04FA955}" presName="textRect" presStyleLbl="revTx" presStyleIdx="1" presStyleCnt="4">
        <dgm:presLayoutVars>
          <dgm:chMax val="1"/>
          <dgm:chPref val="1"/>
        </dgm:presLayoutVars>
      </dgm:prSet>
      <dgm:spPr/>
    </dgm:pt>
    <dgm:pt modelId="{E777A3D5-67A4-469D-894A-1F7BE0E9F85F}" type="pres">
      <dgm:prSet presAssocID="{61011730-AC78-4548-9226-590AA9A043F1}" presName="sibTrans" presStyleCnt="0"/>
      <dgm:spPr/>
    </dgm:pt>
    <dgm:pt modelId="{E3CC0540-4A67-4F1F-B500-83438BEDC61F}" type="pres">
      <dgm:prSet presAssocID="{D130B5DF-23A6-4AF3-A60F-33CE496C0091}" presName="compNode" presStyleCnt="0"/>
      <dgm:spPr/>
    </dgm:pt>
    <dgm:pt modelId="{EE5D8817-340E-458E-9F14-99A94DAC10A9}" type="pres">
      <dgm:prSet presAssocID="{D130B5DF-23A6-4AF3-A60F-33CE496C0091}" presName="iconBgRect" presStyleLbl="bgShp" presStyleIdx="2" presStyleCnt="4"/>
      <dgm:spPr/>
    </dgm:pt>
    <dgm:pt modelId="{0D3DBD23-CB6C-42AF-A568-19A05838599A}" type="pres">
      <dgm:prSet presAssocID="{D130B5DF-23A6-4AF3-A60F-33CE496C00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09DED4E1-EE98-470C-9AE0-4FFCA3639894}" type="pres">
      <dgm:prSet presAssocID="{D130B5DF-23A6-4AF3-A60F-33CE496C0091}" presName="spaceRect" presStyleCnt="0"/>
      <dgm:spPr/>
    </dgm:pt>
    <dgm:pt modelId="{AE363FC1-2A00-484E-8CC1-D2832D78BE39}" type="pres">
      <dgm:prSet presAssocID="{D130B5DF-23A6-4AF3-A60F-33CE496C0091}" presName="textRect" presStyleLbl="revTx" presStyleIdx="2" presStyleCnt="4">
        <dgm:presLayoutVars>
          <dgm:chMax val="1"/>
          <dgm:chPref val="1"/>
        </dgm:presLayoutVars>
      </dgm:prSet>
      <dgm:spPr/>
    </dgm:pt>
    <dgm:pt modelId="{33DBB512-9A30-4604-B8ED-84F620E5FB6B}" type="pres">
      <dgm:prSet presAssocID="{F4F6C2D6-C1DF-4B03-8783-A319D82AF69A}" presName="sibTrans" presStyleCnt="0"/>
      <dgm:spPr/>
    </dgm:pt>
    <dgm:pt modelId="{903873D3-5633-4B8B-A48A-2DBD9196018D}" type="pres">
      <dgm:prSet presAssocID="{B6095651-8834-4135-98FC-54EA96477FE7}" presName="compNode" presStyleCnt="0"/>
      <dgm:spPr/>
    </dgm:pt>
    <dgm:pt modelId="{3F17EB09-1924-4E09-B1DF-9F4DA6723E4E}" type="pres">
      <dgm:prSet presAssocID="{B6095651-8834-4135-98FC-54EA96477FE7}" presName="iconBgRect" presStyleLbl="bgShp" presStyleIdx="3" presStyleCnt="4"/>
      <dgm:spPr/>
    </dgm:pt>
    <dgm:pt modelId="{EB02BDEC-2642-4236-BEE1-4548214A88BF}" type="pres">
      <dgm:prSet presAssocID="{B6095651-8834-4135-98FC-54EA96477F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BABE2B8-963D-41B3-82FC-9F1FE18655FF}" type="pres">
      <dgm:prSet presAssocID="{B6095651-8834-4135-98FC-54EA96477FE7}" presName="spaceRect" presStyleCnt="0"/>
      <dgm:spPr/>
    </dgm:pt>
    <dgm:pt modelId="{4821456F-91F5-4113-8A93-814BE541126A}" type="pres">
      <dgm:prSet presAssocID="{B6095651-8834-4135-98FC-54EA96477FE7}" presName="textRect" presStyleLbl="revTx" presStyleIdx="3" presStyleCnt="4">
        <dgm:presLayoutVars>
          <dgm:chMax val="1"/>
          <dgm:chPref val="1"/>
        </dgm:presLayoutVars>
      </dgm:prSet>
      <dgm:spPr/>
    </dgm:pt>
  </dgm:ptLst>
  <dgm:cxnLst>
    <dgm:cxn modelId="{3EB99F18-47C9-4629-8CFE-A83F7CD631A4}" type="presOf" srcId="{CE11E569-0C21-41BF-B97A-099DD04FA955}" destId="{25747FE9-E2C0-41D7-84D0-53A6EF217F6D}" srcOrd="0" destOrd="0" presId="urn:microsoft.com/office/officeart/2018/5/layout/IconCircleLabelList"/>
    <dgm:cxn modelId="{BDF8231D-2921-453A-BC20-41B59AC8E875}" type="presOf" srcId="{A6B38255-4D8D-44DB-A188-1AF94C7F7FEC}" destId="{18CA72BE-B8DD-472C-BD9C-28AF8F444271}" srcOrd="0" destOrd="0" presId="urn:microsoft.com/office/officeart/2018/5/layout/IconCircleLabelList"/>
    <dgm:cxn modelId="{B89FD12F-EEC9-413E-859D-46ECEC6F6EC3}" srcId="{9CC2CC56-D5E4-4097-8000-300150421DE9}" destId="{CE11E569-0C21-41BF-B97A-099DD04FA955}" srcOrd="1" destOrd="0" parTransId="{BEE2EFA4-EACD-4B47-9617-3C1D5125626D}" sibTransId="{61011730-AC78-4548-9226-590AA9A043F1}"/>
    <dgm:cxn modelId="{DB7B5B38-9A31-426F-A695-698BF245BB7F}" srcId="{9CC2CC56-D5E4-4097-8000-300150421DE9}" destId="{A6B38255-4D8D-44DB-A188-1AF94C7F7FEC}" srcOrd="0" destOrd="0" parTransId="{30B4BFD3-EA4F-4F6D-ABE8-B4F676A714F7}" sibTransId="{FEDDE96F-69BD-4C59-96E8-F4EED97A7BF3}"/>
    <dgm:cxn modelId="{C80A9A3A-439B-4AE6-B12F-58FE72E520AE}" type="presOf" srcId="{D130B5DF-23A6-4AF3-A60F-33CE496C0091}" destId="{AE363FC1-2A00-484E-8CC1-D2832D78BE39}" srcOrd="0" destOrd="0" presId="urn:microsoft.com/office/officeart/2018/5/layout/IconCircleLabelList"/>
    <dgm:cxn modelId="{2282577D-7C33-4922-B856-C506FE892B8A}" type="presOf" srcId="{B6095651-8834-4135-98FC-54EA96477FE7}" destId="{4821456F-91F5-4113-8A93-814BE541126A}" srcOrd="0" destOrd="0" presId="urn:microsoft.com/office/officeart/2018/5/layout/IconCircleLabelList"/>
    <dgm:cxn modelId="{6CC67880-59AF-40A1-B1DA-53FA4142ED30}" type="presOf" srcId="{9CC2CC56-D5E4-4097-8000-300150421DE9}" destId="{184B0F38-5C02-4C3A-A6C0-2DE694BE6351}" srcOrd="0" destOrd="0" presId="urn:microsoft.com/office/officeart/2018/5/layout/IconCircleLabelList"/>
    <dgm:cxn modelId="{B362D7C1-DD28-4E5F-B430-53C8A789D6CA}" srcId="{9CC2CC56-D5E4-4097-8000-300150421DE9}" destId="{B6095651-8834-4135-98FC-54EA96477FE7}" srcOrd="3" destOrd="0" parTransId="{46440682-106A-4E29-972E-4F1ED862EE72}" sibTransId="{3066D436-4019-473D-A6ED-AE48225EDA00}"/>
    <dgm:cxn modelId="{AA8E3CDE-D545-4F10-B209-25E485422611}" srcId="{9CC2CC56-D5E4-4097-8000-300150421DE9}" destId="{D130B5DF-23A6-4AF3-A60F-33CE496C0091}" srcOrd="2" destOrd="0" parTransId="{ACCDF54B-635A-4779-828E-84B8F6C26378}" sibTransId="{F4F6C2D6-C1DF-4B03-8783-A319D82AF69A}"/>
    <dgm:cxn modelId="{AB99080E-07CF-4D07-982F-591871CB03E3}" type="presParOf" srcId="{184B0F38-5C02-4C3A-A6C0-2DE694BE6351}" destId="{881634CB-2FE1-48E0-B4D4-32DFE6CF1B2F}" srcOrd="0" destOrd="0" presId="urn:microsoft.com/office/officeart/2018/5/layout/IconCircleLabelList"/>
    <dgm:cxn modelId="{4BBDFFBD-A016-4E6D-8C6E-82C5C20BC7AF}" type="presParOf" srcId="{881634CB-2FE1-48E0-B4D4-32DFE6CF1B2F}" destId="{8665FA58-C91B-44A7-9582-C0296AE6B7C5}" srcOrd="0" destOrd="0" presId="urn:microsoft.com/office/officeart/2018/5/layout/IconCircleLabelList"/>
    <dgm:cxn modelId="{0B5165BC-5DF0-41FD-99DF-F602D1DADA20}" type="presParOf" srcId="{881634CB-2FE1-48E0-B4D4-32DFE6CF1B2F}" destId="{DD049DDE-1EDF-4A68-A044-DE52E1554B67}" srcOrd="1" destOrd="0" presId="urn:microsoft.com/office/officeart/2018/5/layout/IconCircleLabelList"/>
    <dgm:cxn modelId="{A5C4BCE1-6800-4573-B2BA-7899C48CE24E}" type="presParOf" srcId="{881634CB-2FE1-48E0-B4D4-32DFE6CF1B2F}" destId="{5F1D2FC6-AB90-4757-928E-8E57BEF0DE5B}" srcOrd="2" destOrd="0" presId="urn:microsoft.com/office/officeart/2018/5/layout/IconCircleLabelList"/>
    <dgm:cxn modelId="{C478A291-FB0A-4045-9C68-8BC2FF4C0609}" type="presParOf" srcId="{881634CB-2FE1-48E0-B4D4-32DFE6CF1B2F}" destId="{18CA72BE-B8DD-472C-BD9C-28AF8F444271}" srcOrd="3" destOrd="0" presId="urn:microsoft.com/office/officeart/2018/5/layout/IconCircleLabelList"/>
    <dgm:cxn modelId="{04973F24-5F8D-4F33-9AF7-4ECA968EAA97}" type="presParOf" srcId="{184B0F38-5C02-4C3A-A6C0-2DE694BE6351}" destId="{031877EF-6860-4D42-9FA8-5B139344E3F4}" srcOrd="1" destOrd="0" presId="urn:microsoft.com/office/officeart/2018/5/layout/IconCircleLabelList"/>
    <dgm:cxn modelId="{BBAF274B-00FD-4C1F-82A9-915E21274327}" type="presParOf" srcId="{184B0F38-5C02-4C3A-A6C0-2DE694BE6351}" destId="{9D249311-1F2D-4CDC-B1D2-0A9F22302680}" srcOrd="2" destOrd="0" presId="urn:microsoft.com/office/officeart/2018/5/layout/IconCircleLabelList"/>
    <dgm:cxn modelId="{152083E8-89F4-42F1-82D5-FF8EAD925077}" type="presParOf" srcId="{9D249311-1F2D-4CDC-B1D2-0A9F22302680}" destId="{7F4DF6ED-446E-4B9E-BF10-64553A76AA80}" srcOrd="0" destOrd="0" presId="urn:microsoft.com/office/officeart/2018/5/layout/IconCircleLabelList"/>
    <dgm:cxn modelId="{AA00A96F-02BD-42BA-8B0B-5BDA6E3D413B}" type="presParOf" srcId="{9D249311-1F2D-4CDC-B1D2-0A9F22302680}" destId="{0FBB4480-2C05-479A-8431-4BE4EE99DE98}" srcOrd="1" destOrd="0" presId="urn:microsoft.com/office/officeart/2018/5/layout/IconCircleLabelList"/>
    <dgm:cxn modelId="{E8505E55-6F33-42B7-9A67-337BA5DAB7B8}" type="presParOf" srcId="{9D249311-1F2D-4CDC-B1D2-0A9F22302680}" destId="{714E760F-B580-4E26-AF49-684483673EC5}" srcOrd="2" destOrd="0" presId="urn:microsoft.com/office/officeart/2018/5/layout/IconCircleLabelList"/>
    <dgm:cxn modelId="{4C724A09-A601-41ED-AA5E-ADFC89C386AD}" type="presParOf" srcId="{9D249311-1F2D-4CDC-B1D2-0A9F22302680}" destId="{25747FE9-E2C0-41D7-84D0-53A6EF217F6D}" srcOrd="3" destOrd="0" presId="urn:microsoft.com/office/officeart/2018/5/layout/IconCircleLabelList"/>
    <dgm:cxn modelId="{6A49F990-6CA9-4B1F-8F5A-C744B3C2EEF1}" type="presParOf" srcId="{184B0F38-5C02-4C3A-A6C0-2DE694BE6351}" destId="{E777A3D5-67A4-469D-894A-1F7BE0E9F85F}" srcOrd="3" destOrd="0" presId="urn:microsoft.com/office/officeart/2018/5/layout/IconCircleLabelList"/>
    <dgm:cxn modelId="{82ACF1B9-56C0-4979-91EB-641C53305637}" type="presParOf" srcId="{184B0F38-5C02-4C3A-A6C0-2DE694BE6351}" destId="{E3CC0540-4A67-4F1F-B500-83438BEDC61F}" srcOrd="4" destOrd="0" presId="urn:microsoft.com/office/officeart/2018/5/layout/IconCircleLabelList"/>
    <dgm:cxn modelId="{CA30E18A-593D-4465-8541-0EFB61126833}" type="presParOf" srcId="{E3CC0540-4A67-4F1F-B500-83438BEDC61F}" destId="{EE5D8817-340E-458E-9F14-99A94DAC10A9}" srcOrd="0" destOrd="0" presId="urn:microsoft.com/office/officeart/2018/5/layout/IconCircleLabelList"/>
    <dgm:cxn modelId="{5A0330A1-32B5-451F-AC85-629825A6ADC3}" type="presParOf" srcId="{E3CC0540-4A67-4F1F-B500-83438BEDC61F}" destId="{0D3DBD23-CB6C-42AF-A568-19A05838599A}" srcOrd="1" destOrd="0" presId="urn:microsoft.com/office/officeart/2018/5/layout/IconCircleLabelList"/>
    <dgm:cxn modelId="{08439B49-CF1C-4119-AA58-E01D528555C3}" type="presParOf" srcId="{E3CC0540-4A67-4F1F-B500-83438BEDC61F}" destId="{09DED4E1-EE98-470C-9AE0-4FFCA3639894}" srcOrd="2" destOrd="0" presId="urn:microsoft.com/office/officeart/2018/5/layout/IconCircleLabelList"/>
    <dgm:cxn modelId="{D5721AB6-D8BB-438B-9D2F-DA5E2C446D38}" type="presParOf" srcId="{E3CC0540-4A67-4F1F-B500-83438BEDC61F}" destId="{AE363FC1-2A00-484E-8CC1-D2832D78BE39}" srcOrd="3" destOrd="0" presId="urn:microsoft.com/office/officeart/2018/5/layout/IconCircleLabelList"/>
    <dgm:cxn modelId="{74B53AFC-411F-4C09-B413-B63135F715FB}" type="presParOf" srcId="{184B0F38-5C02-4C3A-A6C0-2DE694BE6351}" destId="{33DBB512-9A30-4604-B8ED-84F620E5FB6B}" srcOrd="5" destOrd="0" presId="urn:microsoft.com/office/officeart/2018/5/layout/IconCircleLabelList"/>
    <dgm:cxn modelId="{6AAECE31-5CA9-411F-8590-8FB92C3574FC}" type="presParOf" srcId="{184B0F38-5C02-4C3A-A6C0-2DE694BE6351}" destId="{903873D3-5633-4B8B-A48A-2DBD9196018D}" srcOrd="6" destOrd="0" presId="urn:microsoft.com/office/officeart/2018/5/layout/IconCircleLabelList"/>
    <dgm:cxn modelId="{28360856-AFBC-4FED-B6D2-787EFCCA2EA0}" type="presParOf" srcId="{903873D3-5633-4B8B-A48A-2DBD9196018D}" destId="{3F17EB09-1924-4E09-B1DF-9F4DA6723E4E}" srcOrd="0" destOrd="0" presId="urn:microsoft.com/office/officeart/2018/5/layout/IconCircleLabelList"/>
    <dgm:cxn modelId="{175EFB8A-721D-4F4F-9910-2C4F49F5BECF}" type="presParOf" srcId="{903873D3-5633-4B8B-A48A-2DBD9196018D}" destId="{EB02BDEC-2642-4236-BEE1-4548214A88BF}" srcOrd="1" destOrd="0" presId="urn:microsoft.com/office/officeart/2018/5/layout/IconCircleLabelList"/>
    <dgm:cxn modelId="{358FCA87-60E6-4A78-A589-5F89A4BC451B}" type="presParOf" srcId="{903873D3-5633-4B8B-A48A-2DBD9196018D}" destId="{9BABE2B8-963D-41B3-82FC-9F1FE18655FF}" srcOrd="2" destOrd="0" presId="urn:microsoft.com/office/officeart/2018/5/layout/IconCircleLabelList"/>
    <dgm:cxn modelId="{A7306345-EF19-4231-BA3E-0913E85A39FA}" type="presParOf" srcId="{903873D3-5633-4B8B-A48A-2DBD9196018D}" destId="{4821456F-91F5-4113-8A93-814BE541126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19D87C-1F81-4C2D-85D5-31C684DCDCE8}" type="doc">
      <dgm:prSet loTypeId="urn:microsoft.com/office/officeart/2016/7/layout/HorizontalActionList" loCatId="List" qsTypeId="urn:microsoft.com/office/officeart/2005/8/quickstyle/simple1" qsCatId="simple" csTypeId="urn:microsoft.com/office/officeart/2005/8/colors/accent2_2" csCatId="accent2" phldr="1"/>
      <dgm:spPr/>
      <dgm:t>
        <a:bodyPr/>
        <a:lstStyle/>
        <a:p>
          <a:endParaRPr lang="en-US"/>
        </a:p>
      </dgm:t>
    </dgm:pt>
    <dgm:pt modelId="{DA8926B9-F3F8-4B25-AC6A-F1BEFAB5BB85}">
      <dgm:prSet/>
      <dgm:spPr/>
      <dgm:t>
        <a:bodyPr/>
        <a:lstStyle/>
        <a:p>
          <a:r>
            <a:rPr lang="en-US"/>
            <a:t>Design</a:t>
          </a:r>
        </a:p>
      </dgm:t>
    </dgm:pt>
    <dgm:pt modelId="{608D79B7-BBF1-4236-8C97-620405B4C4FC}" type="parTrans" cxnId="{2ECF1936-EBA5-4E81-AC1E-29431EF1F810}">
      <dgm:prSet/>
      <dgm:spPr/>
      <dgm:t>
        <a:bodyPr/>
        <a:lstStyle/>
        <a:p>
          <a:endParaRPr lang="en-US"/>
        </a:p>
      </dgm:t>
    </dgm:pt>
    <dgm:pt modelId="{4C0E2200-C94D-49EA-A274-217C74FDAA21}" type="sibTrans" cxnId="{2ECF1936-EBA5-4E81-AC1E-29431EF1F810}">
      <dgm:prSet/>
      <dgm:spPr/>
      <dgm:t>
        <a:bodyPr/>
        <a:lstStyle/>
        <a:p>
          <a:endParaRPr lang="en-US"/>
        </a:p>
      </dgm:t>
    </dgm:pt>
    <dgm:pt modelId="{6E9888A0-D0F7-49F3-A7A4-162180553788}">
      <dgm:prSet/>
      <dgm:spPr/>
      <dgm:t>
        <a:bodyPr/>
        <a:lstStyle/>
        <a:p>
          <a:pPr rtl="0"/>
          <a:r>
            <a:rPr lang="en-US">
              <a:latin typeface="Proxima Nova Bl"/>
            </a:rPr>
            <a:t>Consider</a:t>
          </a:r>
          <a:r>
            <a:rPr lang="en-US"/>
            <a:t> </a:t>
          </a:r>
          <a:r>
            <a:rPr lang="en-US">
              <a:latin typeface="Proxima Nova Bl"/>
            </a:rPr>
            <a:t>partition</a:t>
          </a:r>
          <a:r>
            <a:rPr lang="en-US"/>
            <a:t>, load balancing, communication </a:t>
          </a:r>
          <a:endParaRPr lang="en-US">
            <a:latin typeface="Proxima Nova Bl"/>
          </a:endParaRPr>
        </a:p>
      </dgm:t>
    </dgm:pt>
    <dgm:pt modelId="{B4BC9D72-B112-40F3-959D-DEAD7D55AC05}" type="parTrans" cxnId="{B776B9F2-DA59-498A-A8B4-EC869EFA99C7}">
      <dgm:prSet/>
      <dgm:spPr/>
      <dgm:t>
        <a:bodyPr/>
        <a:lstStyle/>
        <a:p>
          <a:endParaRPr lang="en-US"/>
        </a:p>
      </dgm:t>
    </dgm:pt>
    <dgm:pt modelId="{A56B3DFF-40A8-442F-8EBB-4B78EDDBED64}" type="sibTrans" cxnId="{B776B9F2-DA59-498A-A8B4-EC869EFA99C7}">
      <dgm:prSet/>
      <dgm:spPr/>
      <dgm:t>
        <a:bodyPr/>
        <a:lstStyle/>
        <a:p>
          <a:endParaRPr lang="en-US"/>
        </a:p>
      </dgm:t>
    </dgm:pt>
    <dgm:pt modelId="{DBD3F0FF-D6BA-4E9B-A75A-0D24AFDA213B}">
      <dgm:prSet/>
      <dgm:spPr/>
      <dgm:t>
        <a:bodyPr/>
        <a:lstStyle/>
        <a:p>
          <a:pPr rtl="0"/>
          <a:r>
            <a:rPr lang="en-US">
              <a:latin typeface="Proxima Nova Bl"/>
            </a:rPr>
            <a:t>Challenging</a:t>
          </a:r>
          <a:r>
            <a:rPr lang="en-US"/>
            <a:t> due to the uncertain output </a:t>
          </a:r>
          <a:r>
            <a:rPr lang="en-US">
              <a:latin typeface="Proxima Nova Bl"/>
            </a:rPr>
            <a:t>size</a:t>
          </a:r>
        </a:p>
      </dgm:t>
    </dgm:pt>
    <dgm:pt modelId="{F26E8609-CCD3-4CF2-8389-D8EE9835AA19}" type="parTrans" cxnId="{D4C0EF0A-3739-479D-A0B3-2DCFA75C2769}">
      <dgm:prSet/>
      <dgm:spPr/>
      <dgm:t>
        <a:bodyPr/>
        <a:lstStyle/>
        <a:p>
          <a:endParaRPr lang="en-US"/>
        </a:p>
      </dgm:t>
    </dgm:pt>
    <dgm:pt modelId="{1B3B332A-063F-492B-A4A2-84178F84952C}" type="sibTrans" cxnId="{D4C0EF0A-3739-479D-A0B3-2DCFA75C2769}">
      <dgm:prSet/>
      <dgm:spPr/>
      <dgm:t>
        <a:bodyPr/>
        <a:lstStyle/>
        <a:p>
          <a:endParaRPr lang="en-US"/>
        </a:p>
      </dgm:t>
    </dgm:pt>
    <dgm:pt modelId="{41902F6C-9AEF-436D-9D5C-A6C54FD2C935}">
      <dgm:prSet/>
      <dgm:spPr/>
      <dgm:t>
        <a:bodyPr/>
        <a:lstStyle/>
        <a:p>
          <a:r>
            <a:rPr lang="en-US">
              <a:latin typeface="Proxima Nova Bl"/>
            </a:rPr>
            <a:t>Efficient</a:t>
          </a:r>
          <a:r>
            <a:rPr lang="en-US"/>
            <a:t> joins </a:t>
          </a:r>
          <a:r>
            <a:rPr lang="en-US">
              <a:latin typeface="Proxima Nova Bl"/>
            </a:rPr>
            <a:t>requires</a:t>
          </a:r>
          <a:r>
            <a:rPr lang="en-US"/>
            <a:t> sorting or indexing</a:t>
          </a:r>
        </a:p>
      </dgm:t>
    </dgm:pt>
    <dgm:pt modelId="{32A0125E-2468-41B9-B352-0846E07EF44B}" type="parTrans" cxnId="{FB40CBE2-D196-404D-AB85-1C01B810FC7F}">
      <dgm:prSet/>
      <dgm:spPr/>
      <dgm:t>
        <a:bodyPr/>
        <a:lstStyle/>
        <a:p>
          <a:endParaRPr lang="en-US"/>
        </a:p>
      </dgm:t>
    </dgm:pt>
    <dgm:pt modelId="{7B27241E-0BC3-4207-BB80-8BCAD614BD24}" type="sibTrans" cxnId="{FB40CBE2-D196-404D-AB85-1C01B810FC7F}">
      <dgm:prSet/>
      <dgm:spPr/>
      <dgm:t>
        <a:bodyPr/>
        <a:lstStyle/>
        <a:p>
          <a:endParaRPr lang="en-US"/>
        </a:p>
      </dgm:t>
    </dgm:pt>
    <dgm:pt modelId="{AC2D3A12-9528-4A3D-B9F7-A99F9D774F77}">
      <dgm:prSet phldr="0"/>
      <dgm:spPr/>
      <dgm:t>
        <a:bodyPr/>
        <a:lstStyle/>
        <a:p>
          <a:r>
            <a:rPr lang="en-US">
              <a:latin typeface="Proxima Nova Bl"/>
            </a:rPr>
            <a:t>Optimize</a:t>
          </a:r>
          <a:endParaRPr lang="en-US"/>
        </a:p>
      </dgm:t>
    </dgm:pt>
    <dgm:pt modelId="{BE823BAC-816F-4B84-B29E-468E314D2428}" type="parTrans" cxnId="{0407C9C4-B1CF-4FF4-A06A-AB515563A0A6}">
      <dgm:prSet/>
      <dgm:spPr/>
    </dgm:pt>
    <dgm:pt modelId="{B845FAA8-8460-4CE8-BC3E-041D603D6DC4}" type="sibTrans" cxnId="{0407C9C4-B1CF-4FF4-A06A-AB515563A0A6}">
      <dgm:prSet/>
      <dgm:spPr/>
    </dgm:pt>
    <dgm:pt modelId="{1E4943E2-E2C9-49DF-ACC4-0FD3A0F60620}">
      <dgm:prSet phldr="0"/>
      <dgm:spPr/>
      <dgm:t>
        <a:bodyPr/>
        <a:lstStyle/>
        <a:p>
          <a:r>
            <a:rPr lang="en-US">
              <a:latin typeface="Proxima Nova Bl"/>
            </a:rPr>
            <a:t>Implement</a:t>
          </a:r>
          <a:endParaRPr lang="en-US"/>
        </a:p>
      </dgm:t>
    </dgm:pt>
    <dgm:pt modelId="{F128F3CC-53B0-4C44-8294-28351CC1A2FA}" type="parTrans" cxnId="{56320444-8E2A-4332-A5FF-D89D6AD14A5B}">
      <dgm:prSet/>
      <dgm:spPr/>
    </dgm:pt>
    <dgm:pt modelId="{1A72F76A-813A-45ED-82DA-A4B5145D0223}" type="sibTrans" cxnId="{56320444-8E2A-4332-A5FF-D89D6AD14A5B}">
      <dgm:prSet/>
      <dgm:spPr/>
    </dgm:pt>
    <dgm:pt modelId="{07D44901-E77C-41CE-8ED3-12948056B964}" type="pres">
      <dgm:prSet presAssocID="{6019D87C-1F81-4C2D-85D5-31C684DCDCE8}" presName="Name0" presStyleCnt="0">
        <dgm:presLayoutVars>
          <dgm:dir/>
          <dgm:animLvl val="lvl"/>
          <dgm:resizeHandles val="exact"/>
        </dgm:presLayoutVars>
      </dgm:prSet>
      <dgm:spPr/>
    </dgm:pt>
    <dgm:pt modelId="{6DA9D542-1D92-4B82-BC12-7B1B241EC6F0}" type="pres">
      <dgm:prSet presAssocID="{DA8926B9-F3F8-4B25-AC6A-F1BEFAB5BB85}" presName="composite" presStyleCnt="0"/>
      <dgm:spPr/>
    </dgm:pt>
    <dgm:pt modelId="{99DB8314-B87A-45F8-B8FF-A4556B80D963}" type="pres">
      <dgm:prSet presAssocID="{DA8926B9-F3F8-4B25-AC6A-F1BEFAB5BB85}" presName="parTx" presStyleLbl="alignNode1" presStyleIdx="0" presStyleCnt="3">
        <dgm:presLayoutVars>
          <dgm:chMax val="0"/>
          <dgm:chPref val="0"/>
        </dgm:presLayoutVars>
      </dgm:prSet>
      <dgm:spPr/>
    </dgm:pt>
    <dgm:pt modelId="{A44EDBA2-8BF9-4814-875A-2DA94928BB0D}" type="pres">
      <dgm:prSet presAssocID="{DA8926B9-F3F8-4B25-AC6A-F1BEFAB5BB85}" presName="desTx" presStyleLbl="alignAccFollowNode1" presStyleIdx="0" presStyleCnt="3">
        <dgm:presLayoutVars/>
      </dgm:prSet>
      <dgm:spPr/>
    </dgm:pt>
    <dgm:pt modelId="{AA1E15D2-E00A-4AE0-A7C3-281B4BB49021}" type="pres">
      <dgm:prSet presAssocID="{4C0E2200-C94D-49EA-A274-217C74FDAA21}" presName="space" presStyleCnt="0"/>
      <dgm:spPr/>
    </dgm:pt>
    <dgm:pt modelId="{B14AEEFA-3FD4-4B09-BD83-1422C15052CB}" type="pres">
      <dgm:prSet presAssocID="{1E4943E2-E2C9-49DF-ACC4-0FD3A0F60620}" presName="composite" presStyleCnt="0"/>
      <dgm:spPr/>
    </dgm:pt>
    <dgm:pt modelId="{C0C27475-7C76-4CA0-A40D-EF182644A3B7}" type="pres">
      <dgm:prSet presAssocID="{1E4943E2-E2C9-49DF-ACC4-0FD3A0F60620}" presName="parTx" presStyleLbl="alignNode1" presStyleIdx="1" presStyleCnt="3">
        <dgm:presLayoutVars>
          <dgm:chMax val="0"/>
          <dgm:chPref val="0"/>
        </dgm:presLayoutVars>
      </dgm:prSet>
      <dgm:spPr/>
    </dgm:pt>
    <dgm:pt modelId="{A93677F7-E0E1-44B2-84C8-14B9E43E2C5A}" type="pres">
      <dgm:prSet presAssocID="{1E4943E2-E2C9-49DF-ACC4-0FD3A0F60620}" presName="desTx" presStyleLbl="alignAccFollowNode1" presStyleIdx="1" presStyleCnt="3">
        <dgm:presLayoutVars/>
      </dgm:prSet>
      <dgm:spPr/>
    </dgm:pt>
    <dgm:pt modelId="{692C7A5A-2BC3-45B5-9BA3-A180B479C262}" type="pres">
      <dgm:prSet presAssocID="{1A72F76A-813A-45ED-82DA-A4B5145D0223}" presName="space" presStyleCnt="0"/>
      <dgm:spPr/>
    </dgm:pt>
    <dgm:pt modelId="{E090A969-962B-425E-A875-B4112270ABDE}" type="pres">
      <dgm:prSet presAssocID="{AC2D3A12-9528-4A3D-B9F7-A99F9D774F77}" presName="composite" presStyleCnt="0"/>
      <dgm:spPr/>
    </dgm:pt>
    <dgm:pt modelId="{F12CD566-7AA9-4B58-B395-468F4C8659EA}" type="pres">
      <dgm:prSet presAssocID="{AC2D3A12-9528-4A3D-B9F7-A99F9D774F77}" presName="parTx" presStyleLbl="alignNode1" presStyleIdx="2" presStyleCnt="3">
        <dgm:presLayoutVars>
          <dgm:chMax val="0"/>
          <dgm:chPref val="0"/>
        </dgm:presLayoutVars>
      </dgm:prSet>
      <dgm:spPr/>
    </dgm:pt>
    <dgm:pt modelId="{70D9EACD-0699-4491-A40D-6CB8D32E9435}" type="pres">
      <dgm:prSet presAssocID="{AC2D3A12-9528-4A3D-B9F7-A99F9D774F77}" presName="desTx" presStyleLbl="alignAccFollowNode1" presStyleIdx="2" presStyleCnt="3">
        <dgm:presLayoutVars/>
      </dgm:prSet>
      <dgm:spPr/>
    </dgm:pt>
  </dgm:ptLst>
  <dgm:cxnLst>
    <dgm:cxn modelId="{D4C0EF0A-3739-479D-A0B3-2DCFA75C2769}" srcId="{1E4943E2-E2C9-49DF-ACC4-0FD3A0F60620}" destId="{DBD3F0FF-D6BA-4E9B-A75A-0D24AFDA213B}" srcOrd="0" destOrd="0" parTransId="{F26E8609-CCD3-4CF2-8389-D8EE9835AA19}" sibTransId="{1B3B332A-063F-492B-A4A2-84178F84952C}"/>
    <dgm:cxn modelId="{2ECF1936-EBA5-4E81-AC1E-29431EF1F810}" srcId="{6019D87C-1F81-4C2D-85D5-31C684DCDCE8}" destId="{DA8926B9-F3F8-4B25-AC6A-F1BEFAB5BB85}" srcOrd="0" destOrd="0" parTransId="{608D79B7-BBF1-4236-8C97-620405B4C4FC}" sibTransId="{4C0E2200-C94D-49EA-A274-217C74FDAA21}"/>
    <dgm:cxn modelId="{56320444-8E2A-4332-A5FF-D89D6AD14A5B}" srcId="{6019D87C-1F81-4C2D-85D5-31C684DCDCE8}" destId="{1E4943E2-E2C9-49DF-ACC4-0FD3A0F60620}" srcOrd="1" destOrd="0" parTransId="{F128F3CC-53B0-4C44-8294-28351CC1A2FA}" sibTransId="{1A72F76A-813A-45ED-82DA-A4B5145D0223}"/>
    <dgm:cxn modelId="{DFAF7C70-1519-4B9D-8CDE-51FE895C0125}" type="presOf" srcId="{6E9888A0-D0F7-49F3-A7A4-162180553788}" destId="{A44EDBA2-8BF9-4814-875A-2DA94928BB0D}" srcOrd="0" destOrd="0" presId="urn:microsoft.com/office/officeart/2016/7/layout/HorizontalActionList"/>
    <dgm:cxn modelId="{D25A1856-AB96-4380-8A53-DA42AA0CF18D}" type="presOf" srcId="{AC2D3A12-9528-4A3D-B9F7-A99F9D774F77}" destId="{F12CD566-7AA9-4B58-B395-468F4C8659EA}" srcOrd="0" destOrd="0" presId="urn:microsoft.com/office/officeart/2016/7/layout/HorizontalActionList"/>
    <dgm:cxn modelId="{8E1A6184-1238-4C8A-B336-6FC4C4319B76}" type="presOf" srcId="{41902F6C-9AEF-436D-9D5C-A6C54FD2C935}" destId="{70D9EACD-0699-4491-A40D-6CB8D32E9435}" srcOrd="0" destOrd="0" presId="urn:microsoft.com/office/officeart/2016/7/layout/HorizontalActionList"/>
    <dgm:cxn modelId="{97C2DE86-84DF-4996-8A7A-218AECA87377}" type="presOf" srcId="{1E4943E2-E2C9-49DF-ACC4-0FD3A0F60620}" destId="{C0C27475-7C76-4CA0-A40D-EF182644A3B7}" srcOrd="0" destOrd="0" presId="urn:microsoft.com/office/officeart/2016/7/layout/HorizontalActionList"/>
    <dgm:cxn modelId="{0407C9C4-B1CF-4FF4-A06A-AB515563A0A6}" srcId="{6019D87C-1F81-4C2D-85D5-31C684DCDCE8}" destId="{AC2D3A12-9528-4A3D-B9F7-A99F9D774F77}" srcOrd="2" destOrd="0" parTransId="{BE823BAC-816F-4B84-B29E-468E314D2428}" sibTransId="{B845FAA8-8460-4CE8-BC3E-041D603D6DC4}"/>
    <dgm:cxn modelId="{6E5FA2D5-B337-4111-B9F2-A419FCA07579}" type="presOf" srcId="{6019D87C-1F81-4C2D-85D5-31C684DCDCE8}" destId="{07D44901-E77C-41CE-8ED3-12948056B964}" srcOrd="0" destOrd="0" presId="urn:microsoft.com/office/officeart/2016/7/layout/HorizontalActionList"/>
    <dgm:cxn modelId="{0C5CF3D9-FE8A-4D5B-89BF-C6858D0EDD2A}" type="presOf" srcId="{DBD3F0FF-D6BA-4E9B-A75A-0D24AFDA213B}" destId="{A93677F7-E0E1-44B2-84C8-14B9E43E2C5A}" srcOrd="0" destOrd="0" presId="urn:microsoft.com/office/officeart/2016/7/layout/HorizontalActionList"/>
    <dgm:cxn modelId="{FB40CBE2-D196-404D-AB85-1C01B810FC7F}" srcId="{AC2D3A12-9528-4A3D-B9F7-A99F9D774F77}" destId="{41902F6C-9AEF-436D-9D5C-A6C54FD2C935}" srcOrd="0" destOrd="0" parTransId="{32A0125E-2468-41B9-B352-0846E07EF44B}" sibTransId="{7B27241E-0BC3-4207-BB80-8BCAD614BD24}"/>
    <dgm:cxn modelId="{9F9F53E7-DB28-474F-8CD2-4DE0D3EA82BC}" type="presOf" srcId="{DA8926B9-F3F8-4B25-AC6A-F1BEFAB5BB85}" destId="{99DB8314-B87A-45F8-B8FF-A4556B80D963}" srcOrd="0" destOrd="0" presId="urn:microsoft.com/office/officeart/2016/7/layout/HorizontalActionList"/>
    <dgm:cxn modelId="{B776B9F2-DA59-498A-A8B4-EC869EFA99C7}" srcId="{DA8926B9-F3F8-4B25-AC6A-F1BEFAB5BB85}" destId="{6E9888A0-D0F7-49F3-A7A4-162180553788}" srcOrd="0" destOrd="0" parTransId="{B4BC9D72-B112-40F3-959D-DEAD7D55AC05}" sibTransId="{A56B3DFF-40A8-442F-8EBB-4B78EDDBED64}"/>
    <dgm:cxn modelId="{4F95C7E1-139B-4D3D-B122-42E5272AB45E}" type="presParOf" srcId="{07D44901-E77C-41CE-8ED3-12948056B964}" destId="{6DA9D542-1D92-4B82-BC12-7B1B241EC6F0}" srcOrd="0" destOrd="0" presId="urn:microsoft.com/office/officeart/2016/7/layout/HorizontalActionList"/>
    <dgm:cxn modelId="{6265D5E1-0B08-4BC9-98A2-6CA01632E175}" type="presParOf" srcId="{6DA9D542-1D92-4B82-BC12-7B1B241EC6F0}" destId="{99DB8314-B87A-45F8-B8FF-A4556B80D963}" srcOrd="0" destOrd="0" presId="urn:microsoft.com/office/officeart/2016/7/layout/HorizontalActionList"/>
    <dgm:cxn modelId="{58D557A3-23C3-4BB8-A07F-CDBC806A4543}" type="presParOf" srcId="{6DA9D542-1D92-4B82-BC12-7B1B241EC6F0}" destId="{A44EDBA2-8BF9-4814-875A-2DA94928BB0D}" srcOrd="1" destOrd="0" presId="urn:microsoft.com/office/officeart/2016/7/layout/HorizontalActionList"/>
    <dgm:cxn modelId="{D45CE371-F5C9-422B-83F7-36CAEEA0B4FB}" type="presParOf" srcId="{07D44901-E77C-41CE-8ED3-12948056B964}" destId="{AA1E15D2-E00A-4AE0-A7C3-281B4BB49021}" srcOrd="1" destOrd="0" presId="urn:microsoft.com/office/officeart/2016/7/layout/HorizontalActionList"/>
    <dgm:cxn modelId="{CEF13861-8CCF-4DFA-AE9E-B7E75092CEA4}" type="presParOf" srcId="{07D44901-E77C-41CE-8ED3-12948056B964}" destId="{B14AEEFA-3FD4-4B09-BD83-1422C15052CB}" srcOrd="2" destOrd="0" presId="urn:microsoft.com/office/officeart/2016/7/layout/HorizontalActionList"/>
    <dgm:cxn modelId="{5A010BAF-FBB1-49A5-8BD2-8442E1DEE128}" type="presParOf" srcId="{B14AEEFA-3FD4-4B09-BD83-1422C15052CB}" destId="{C0C27475-7C76-4CA0-A40D-EF182644A3B7}" srcOrd="0" destOrd="0" presId="urn:microsoft.com/office/officeart/2016/7/layout/HorizontalActionList"/>
    <dgm:cxn modelId="{B3230D8F-0560-4230-B478-9BB8A929AC41}" type="presParOf" srcId="{B14AEEFA-3FD4-4B09-BD83-1422C15052CB}" destId="{A93677F7-E0E1-44B2-84C8-14B9E43E2C5A}" srcOrd="1" destOrd="0" presId="urn:microsoft.com/office/officeart/2016/7/layout/HorizontalActionList"/>
    <dgm:cxn modelId="{CCE49458-AEEC-4BDA-A3B9-E96C15B31CB6}" type="presParOf" srcId="{07D44901-E77C-41CE-8ED3-12948056B964}" destId="{692C7A5A-2BC3-45B5-9BA3-A180B479C262}" srcOrd="3" destOrd="0" presId="urn:microsoft.com/office/officeart/2016/7/layout/HorizontalActionList"/>
    <dgm:cxn modelId="{64BC1760-B2B6-472C-8381-3EE47CDC979C}" type="presParOf" srcId="{07D44901-E77C-41CE-8ED3-12948056B964}" destId="{E090A969-962B-425E-A875-B4112270ABDE}" srcOrd="4" destOrd="0" presId="urn:microsoft.com/office/officeart/2016/7/layout/HorizontalActionList"/>
    <dgm:cxn modelId="{B2170059-BEBD-4B7D-9D34-3658C46EC217}" type="presParOf" srcId="{E090A969-962B-425E-A875-B4112270ABDE}" destId="{F12CD566-7AA9-4B58-B395-468F4C8659EA}" srcOrd="0" destOrd="0" presId="urn:microsoft.com/office/officeart/2016/7/layout/HorizontalActionList"/>
    <dgm:cxn modelId="{2775F8F0-18D5-48E8-B1B3-4EA07D1FD436}" type="presParOf" srcId="{E090A969-962B-425E-A875-B4112270ABDE}" destId="{70D9EACD-0699-4491-A40D-6CB8D32E943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B29610C-3114-4C6C-AF2E-B28295A619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C2B21CC-20E4-48D6-8BC3-7977E277949C}">
      <dgm:prSet/>
      <dgm:spPr/>
      <dgm:t>
        <a:bodyPr/>
        <a:lstStyle/>
        <a:p>
          <a:r>
            <a:rPr lang="en-US" b="0" i="0"/>
            <a:t>Parallel functional CFA encoded in Datalog utilizes RA as the foundation on GPU</a:t>
          </a:r>
          <a:endParaRPr lang="en-US"/>
        </a:p>
      </dgm:t>
    </dgm:pt>
    <dgm:pt modelId="{55021CE4-E7F1-4D0F-B7BE-660B6326BEA3}" type="parTrans" cxnId="{B1D02A8B-2FC7-458D-B87B-5F2B81A6E12D}">
      <dgm:prSet/>
      <dgm:spPr/>
      <dgm:t>
        <a:bodyPr/>
        <a:lstStyle/>
        <a:p>
          <a:endParaRPr lang="en-US"/>
        </a:p>
      </dgm:t>
    </dgm:pt>
    <dgm:pt modelId="{70CA7BEC-6061-4C8F-85AA-176F1051BED3}" type="sibTrans" cxnId="{B1D02A8B-2FC7-458D-B87B-5F2B81A6E12D}">
      <dgm:prSet/>
      <dgm:spPr/>
      <dgm:t>
        <a:bodyPr/>
        <a:lstStyle/>
        <a:p>
          <a:endParaRPr lang="en-US"/>
        </a:p>
      </dgm:t>
    </dgm:pt>
    <dgm:pt modelId="{3ADDFF1D-B72A-4357-B7D1-D3BCFD19983C}">
      <dgm:prSet/>
      <dgm:spPr/>
      <dgm:t>
        <a:bodyPr/>
        <a:lstStyle/>
        <a:p>
          <a:r>
            <a:rPr lang="en-US" b="0" i="0"/>
            <a:t>Extended Red Fox combining GPU parallelism with multi-node multi-core HPC</a:t>
          </a:r>
          <a:endParaRPr lang="en-US"/>
        </a:p>
      </dgm:t>
    </dgm:pt>
    <dgm:pt modelId="{B1292774-E3F9-484E-B2FC-9D1DBC888698}" type="parTrans" cxnId="{28267C43-9DB0-4678-8977-82383064F7F1}">
      <dgm:prSet/>
      <dgm:spPr/>
      <dgm:t>
        <a:bodyPr/>
        <a:lstStyle/>
        <a:p>
          <a:endParaRPr lang="en-US"/>
        </a:p>
      </dgm:t>
    </dgm:pt>
    <dgm:pt modelId="{BFD87D09-B5AE-4505-B076-E228BA1E8677}" type="sibTrans" cxnId="{28267C43-9DB0-4678-8977-82383064F7F1}">
      <dgm:prSet/>
      <dgm:spPr/>
      <dgm:t>
        <a:bodyPr/>
        <a:lstStyle/>
        <a:p>
          <a:endParaRPr lang="en-US"/>
        </a:p>
      </dgm:t>
    </dgm:pt>
    <dgm:pt modelId="{3E1F21F7-98B3-4750-A35E-DD17A5CD5C6D}">
      <dgm:prSet/>
      <dgm:spPr/>
      <dgm:t>
        <a:bodyPr/>
        <a:lstStyle/>
        <a:p>
          <a:r>
            <a:rPr lang="en-US" b="0" i="0"/>
            <a:t>Proposed </a:t>
          </a:r>
          <a:r>
            <a:rPr lang="en-US" b="0" i="0">
              <a:latin typeface="Proxima Nova Bl"/>
            </a:rPr>
            <a:t>partitioned</a:t>
          </a:r>
          <a:r>
            <a:rPr lang="en-US" b="0" i="0"/>
            <a:t> global address space (PGAS) programming model</a:t>
          </a:r>
          <a:endParaRPr lang="en-US"/>
        </a:p>
      </dgm:t>
    </dgm:pt>
    <dgm:pt modelId="{7B86A37B-683D-4A2C-B403-F54B4922C694}" type="parTrans" cxnId="{75555356-35AE-415B-9AF5-EC2F869ECED8}">
      <dgm:prSet/>
      <dgm:spPr/>
      <dgm:t>
        <a:bodyPr/>
        <a:lstStyle/>
        <a:p>
          <a:endParaRPr lang="en-US"/>
        </a:p>
      </dgm:t>
    </dgm:pt>
    <dgm:pt modelId="{089F74BF-9A7C-40EE-BE2D-6113B9C7EA5E}" type="sibTrans" cxnId="{75555356-35AE-415B-9AF5-EC2F869ECED8}">
      <dgm:prSet/>
      <dgm:spPr/>
      <dgm:t>
        <a:bodyPr/>
        <a:lstStyle/>
        <a:p>
          <a:endParaRPr lang="en-US"/>
        </a:p>
      </dgm:t>
    </dgm:pt>
    <dgm:pt modelId="{706BEBEE-1193-4570-B2B8-01E9A4E6E801}" type="pres">
      <dgm:prSet presAssocID="{0B29610C-3114-4C6C-AF2E-B28295A619D7}" presName="root" presStyleCnt="0">
        <dgm:presLayoutVars>
          <dgm:dir/>
          <dgm:resizeHandles val="exact"/>
        </dgm:presLayoutVars>
      </dgm:prSet>
      <dgm:spPr/>
    </dgm:pt>
    <dgm:pt modelId="{E645A451-7F17-49C1-B1B8-E1ADBBA605E5}" type="pres">
      <dgm:prSet presAssocID="{DC2B21CC-20E4-48D6-8BC3-7977E277949C}" presName="compNode" presStyleCnt="0"/>
      <dgm:spPr/>
    </dgm:pt>
    <dgm:pt modelId="{0866D2C9-B7F7-4AC5-9F0B-873F120C1A69}" type="pres">
      <dgm:prSet presAssocID="{DC2B21CC-20E4-48D6-8BC3-7977E277949C}" presName="bgRect" presStyleLbl="bgShp" presStyleIdx="0" presStyleCnt="3"/>
      <dgm:spPr/>
    </dgm:pt>
    <dgm:pt modelId="{3D45E683-3001-476C-82F3-3EC81AA2F56B}" type="pres">
      <dgm:prSet presAssocID="{DC2B21CC-20E4-48D6-8BC3-7977E2779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8C4236-1D07-43C3-92DB-AAC53417F8DE}" type="pres">
      <dgm:prSet presAssocID="{DC2B21CC-20E4-48D6-8BC3-7977E277949C}" presName="spaceRect" presStyleCnt="0"/>
      <dgm:spPr/>
    </dgm:pt>
    <dgm:pt modelId="{8655B44E-70B4-4FD9-B919-7061B3875819}" type="pres">
      <dgm:prSet presAssocID="{DC2B21CC-20E4-48D6-8BC3-7977E277949C}" presName="parTx" presStyleLbl="revTx" presStyleIdx="0" presStyleCnt="3">
        <dgm:presLayoutVars>
          <dgm:chMax val="0"/>
          <dgm:chPref val="0"/>
        </dgm:presLayoutVars>
      </dgm:prSet>
      <dgm:spPr/>
    </dgm:pt>
    <dgm:pt modelId="{358A1A6B-0117-4458-B36C-770281458EC6}" type="pres">
      <dgm:prSet presAssocID="{70CA7BEC-6061-4C8F-85AA-176F1051BED3}" presName="sibTrans" presStyleCnt="0"/>
      <dgm:spPr/>
    </dgm:pt>
    <dgm:pt modelId="{F678A301-7C90-4FBE-99AB-1953C0F3B33A}" type="pres">
      <dgm:prSet presAssocID="{3ADDFF1D-B72A-4357-B7D1-D3BCFD19983C}" presName="compNode" presStyleCnt="0"/>
      <dgm:spPr/>
    </dgm:pt>
    <dgm:pt modelId="{59551126-C38E-4784-94C6-FD1B41F51A7E}" type="pres">
      <dgm:prSet presAssocID="{3ADDFF1D-B72A-4357-B7D1-D3BCFD19983C}" presName="bgRect" presStyleLbl="bgShp" presStyleIdx="1" presStyleCnt="3"/>
      <dgm:spPr/>
    </dgm:pt>
    <dgm:pt modelId="{0D552538-D776-4037-9450-93C0A2D79B5A}" type="pres">
      <dgm:prSet presAssocID="{3ADDFF1D-B72A-4357-B7D1-D3BCFD1998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64CE9C7-708E-428C-B50E-6FB2CA0E0B94}" type="pres">
      <dgm:prSet presAssocID="{3ADDFF1D-B72A-4357-B7D1-D3BCFD19983C}" presName="spaceRect" presStyleCnt="0"/>
      <dgm:spPr/>
    </dgm:pt>
    <dgm:pt modelId="{51E51808-2CDD-4CE8-94D3-69E85476AEE9}" type="pres">
      <dgm:prSet presAssocID="{3ADDFF1D-B72A-4357-B7D1-D3BCFD19983C}" presName="parTx" presStyleLbl="revTx" presStyleIdx="1" presStyleCnt="3">
        <dgm:presLayoutVars>
          <dgm:chMax val="0"/>
          <dgm:chPref val="0"/>
        </dgm:presLayoutVars>
      </dgm:prSet>
      <dgm:spPr/>
    </dgm:pt>
    <dgm:pt modelId="{C4B5A50D-AB72-4128-8B63-2A71C0D76C74}" type="pres">
      <dgm:prSet presAssocID="{BFD87D09-B5AE-4505-B076-E228BA1E8677}" presName="sibTrans" presStyleCnt="0"/>
      <dgm:spPr/>
    </dgm:pt>
    <dgm:pt modelId="{5A36F9F8-BC99-462A-B62C-AF92B13D754D}" type="pres">
      <dgm:prSet presAssocID="{3E1F21F7-98B3-4750-A35E-DD17A5CD5C6D}" presName="compNode" presStyleCnt="0"/>
      <dgm:spPr/>
    </dgm:pt>
    <dgm:pt modelId="{59E25A16-EBE1-4827-BD0F-B7E255EF54E0}" type="pres">
      <dgm:prSet presAssocID="{3E1F21F7-98B3-4750-A35E-DD17A5CD5C6D}" presName="bgRect" presStyleLbl="bgShp" presStyleIdx="2" presStyleCnt="3"/>
      <dgm:spPr/>
    </dgm:pt>
    <dgm:pt modelId="{DB46FCB4-1E84-4F7D-839C-8F50B336C256}" type="pres">
      <dgm:prSet presAssocID="{3E1F21F7-98B3-4750-A35E-DD17A5CD5C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8C22CFB-6F6F-4631-B116-EB072B325192}" type="pres">
      <dgm:prSet presAssocID="{3E1F21F7-98B3-4750-A35E-DD17A5CD5C6D}" presName="spaceRect" presStyleCnt="0"/>
      <dgm:spPr/>
    </dgm:pt>
    <dgm:pt modelId="{FBD8F75B-336E-4F7D-86B3-79D9D2D4383D}" type="pres">
      <dgm:prSet presAssocID="{3E1F21F7-98B3-4750-A35E-DD17A5CD5C6D}" presName="parTx" presStyleLbl="revTx" presStyleIdx="2" presStyleCnt="3">
        <dgm:presLayoutVars>
          <dgm:chMax val="0"/>
          <dgm:chPref val="0"/>
        </dgm:presLayoutVars>
      </dgm:prSet>
      <dgm:spPr/>
    </dgm:pt>
  </dgm:ptLst>
  <dgm:cxnLst>
    <dgm:cxn modelId="{A16CF60D-0D81-4E48-996F-BFCD72A7C13D}" type="presOf" srcId="{DC2B21CC-20E4-48D6-8BC3-7977E277949C}" destId="{8655B44E-70B4-4FD9-B919-7061B3875819}" srcOrd="0" destOrd="0" presId="urn:microsoft.com/office/officeart/2018/2/layout/IconVerticalSolidList"/>
    <dgm:cxn modelId="{E384392F-A5FF-4953-AA6B-AF3919F856C8}" type="presOf" srcId="{3E1F21F7-98B3-4750-A35E-DD17A5CD5C6D}" destId="{FBD8F75B-336E-4F7D-86B3-79D9D2D4383D}" srcOrd="0" destOrd="0" presId="urn:microsoft.com/office/officeart/2018/2/layout/IconVerticalSolidList"/>
    <dgm:cxn modelId="{97EC4332-A5EE-42A1-93B3-8A5A9C9292C6}" type="presOf" srcId="{0B29610C-3114-4C6C-AF2E-B28295A619D7}" destId="{706BEBEE-1193-4570-B2B8-01E9A4E6E801}" srcOrd="0" destOrd="0" presId="urn:microsoft.com/office/officeart/2018/2/layout/IconVerticalSolidList"/>
    <dgm:cxn modelId="{28267C43-9DB0-4678-8977-82383064F7F1}" srcId="{0B29610C-3114-4C6C-AF2E-B28295A619D7}" destId="{3ADDFF1D-B72A-4357-B7D1-D3BCFD19983C}" srcOrd="1" destOrd="0" parTransId="{B1292774-E3F9-484E-B2FC-9D1DBC888698}" sibTransId="{BFD87D09-B5AE-4505-B076-E228BA1E8677}"/>
    <dgm:cxn modelId="{75555356-35AE-415B-9AF5-EC2F869ECED8}" srcId="{0B29610C-3114-4C6C-AF2E-B28295A619D7}" destId="{3E1F21F7-98B3-4750-A35E-DD17A5CD5C6D}" srcOrd="2" destOrd="0" parTransId="{7B86A37B-683D-4A2C-B403-F54B4922C694}" sibTransId="{089F74BF-9A7C-40EE-BE2D-6113B9C7EA5E}"/>
    <dgm:cxn modelId="{B1D02A8B-2FC7-458D-B87B-5F2B81A6E12D}" srcId="{0B29610C-3114-4C6C-AF2E-B28295A619D7}" destId="{DC2B21CC-20E4-48D6-8BC3-7977E277949C}" srcOrd="0" destOrd="0" parTransId="{55021CE4-E7F1-4D0F-B7BE-660B6326BEA3}" sibTransId="{70CA7BEC-6061-4C8F-85AA-176F1051BED3}"/>
    <dgm:cxn modelId="{41CEE9F3-3A38-454A-971C-508B78A58EB9}" type="presOf" srcId="{3ADDFF1D-B72A-4357-B7D1-D3BCFD19983C}" destId="{51E51808-2CDD-4CE8-94D3-69E85476AEE9}" srcOrd="0" destOrd="0" presId="urn:microsoft.com/office/officeart/2018/2/layout/IconVerticalSolidList"/>
    <dgm:cxn modelId="{20738E34-0423-4736-B703-6AD1214843EC}" type="presParOf" srcId="{706BEBEE-1193-4570-B2B8-01E9A4E6E801}" destId="{E645A451-7F17-49C1-B1B8-E1ADBBA605E5}" srcOrd="0" destOrd="0" presId="urn:microsoft.com/office/officeart/2018/2/layout/IconVerticalSolidList"/>
    <dgm:cxn modelId="{2879E471-DE0A-4426-A975-A6AC41B7FA6F}" type="presParOf" srcId="{E645A451-7F17-49C1-B1B8-E1ADBBA605E5}" destId="{0866D2C9-B7F7-4AC5-9F0B-873F120C1A69}" srcOrd="0" destOrd="0" presId="urn:microsoft.com/office/officeart/2018/2/layout/IconVerticalSolidList"/>
    <dgm:cxn modelId="{122E47BB-4E4E-43DC-A1BA-3B9FAEF4F7EF}" type="presParOf" srcId="{E645A451-7F17-49C1-B1B8-E1ADBBA605E5}" destId="{3D45E683-3001-476C-82F3-3EC81AA2F56B}" srcOrd="1" destOrd="0" presId="urn:microsoft.com/office/officeart/2018/2/layout/IconVerticalSolidList"/>
    <dgm:cxn modelId="{B0AABB3F-975C-4D5D-A59D-912A4D7B5626}" type="presParOf" srcId="{E645A451-7F17-49C1-B1B8-E1ADBBA605E5}" destId="{968C4236-1D07-43C3-92DB-AAC53417F8DE}" srcOrd="2" destOrd="0" presId="urn:microsoft.com/office/officeart/2018/2/layout/IconVerticalSolidList"/>
    <dgm:cxn modelId="{979A1E64-BD17-489F-A9BB-59237EA5ED7B}" type="presParOf" srcId="{E645A451-7F17-49C1-B1B8-E1ADBBA605E5}" destId="{8655B44E-70B4-4FD9-B919-7061B3875819}" srcOrd="3" destOrd="0" presId="urn:microsoft.com/office/officeart/2018/2/layout/IconVerticalSolidList"/>
    <dgm:cxn modelId="{35F47EBA-1C4A-4882-827E-608F32544AFD}" type="presParOf" srcId="{706BEBEE-1193-4570-B2B8-01E9A4E6E801}" destId="{358A1A6B-0117-4458-B36C-770281458EC6}" srcOrd="1" destOrd="0" presId="urn:microsoft.com/office/officeart/2018/2/layout/IconVerticalSolidList"/>
    <dgm:cxn modelId="{40DA119B-B0E0-492A-A245-7FF1A121B009}" type="presParOf" srcId="{706BEBEE-1193-4570-B2B8-01E9A4E6E801}" destId="{F678A301-7C90-4FBE-99AB-1953C0F3B33A}" srcOrd="2" destOrd="0" presId="urn:microsoft.com/office/officeart/2018/2/layout/IconVerticalSolidList"/>
    <dgm:cxn modelId="{5D213D23-C190-4B95-9C2F-2388EFE6A544}" type="presParOf" srcId="{F678A301-7C90-4FBE-99AB-1953C0F3B33A}" destId="{59551126-C38E-4784-94C6-FD1B41F51A7E}" srcOrd="0" destOrd="0" presId="urn:microsoft.com/office/officeart/2018/2/layout/IconVerticalSolidList"/>
    <dgm:cxn modelId="{417572E4-6618-4B26-816D-74DBB0FB4FF5}" type="presParOf" srcId="{F678A301-7C90-4FBE-99AB-1953C0F3B33A}" destId="{0D552538-D776-4037-9450-93C0A2D79B5A}" srcOrd="1" destOrd="0" presId="urn:microsoft.com/office/officeart/2018/2/layout/IconVerticalSolidList"/>
    <dgm:cxn modelId="{3B0B0D3A-996B-4CAB-80DD-F91A22790DC4}" type="presParOf" srcId="{F678A301-7C90-4FBE-99AB-1953C0F3B33A}" destId="{064CE9C7-708E-428C-B50E-6FB2CA0E0B94}" srcOrd="2" destOrd="0" presId="urn:microsoft.com/office/officeart/2018/2/layout/IconVerticalSolidList"/>
    <dgm:cxn modelId="{24D03CB8-C1D0-4C2D-A29F-2D03FF5B38D9}" type="presParOf" srcId="{F678A301-7C90-4FBE-99AB-1953C0F3B33A}" destId="{51E51808-2CDD-4CE8-94D3-69E85476AEE9}" srcOrd="3" destOrd="0" presId="urn:microsoft.com/office/officeart/2018/2/layout/IconVerticalSolidList"/>
    <dgm:cxn modelId="{C1B4F853-CB5F-4938-9C21-0B4BBDEE8B6A}" type="presParOf" srcId="{706BEBEE-1193-4570-B2B8-01E9A4E6E801}" destId="{C4B5A50D-AB72-4128-8B63-2A71C0D76C74}" srcOrd="3" destOrd="0" presId="urn:microsoft.com/office/officeart/2018/2/layout/IconVerticalSolidList"/>
    <dgm:cxn modelId="{AF1F0BC2-486A-4AE1-B9F8-A7102B502224}" type="presParOf" srcId="{706BEBEE-1193-4570-B2B8-01E9A4E6E801}" destId="{5A36F9F8-BC99-462A-B62C-AF92B13D754D}" srcOrd="4" destOrd="0" presId="urn:microsoft.com/office/officeart/2018/2/layout/IconVerticalSolidList"/>
    <dgm:cxn modelId="{7CB14621-2FB5-4524-A9DF-AAA9FD991595}" type="presParOf" srcId="{5A36F9F8-BC99-462A-B62C-AF92B13D754D}" destId="{59E25A16-EBE1-4827-BD0F-B7E255EF54E0}" srcOrd="0" destOrd="0" presId="urn:microsoft.com/office/officeart/2018/2/layout/IconVerticalSolidList"/>
    <dgm:cxn modelId="{9C2C226B-FF7B-4C21-B2F9-3E4464660BBD}" type="presParOf" srcId="{5A36F9F8-BC99-462A-B62C-AF92B13D754D}" destId="{DB46FCB4-1E84-4F7D-839C-8F50B336C256}" srcOrd="1" destOrd="0" presId="urn:microsoft.com/office/officeart/2018/2/layout/IconVerticalSolidList"/>
    <dgm:cxn modelId="{51659B4E-8DD1-43E2-AD6E-D812F8BD5A67}" type="presParOf" srcId="{5A36F9F8-BC99-462A-B62C-AF92B13D754D}" destId="{88C22CFB-6F6F-4631-B116-EB072B325192}" srcOrd="2" destOrd="0" presId="urn:microsoft.com/office/officeart/2018/2/layout/IconVerticalSolidList"/>
    <dgm:cxn modelId="{B6B68DDB-2727-4E64-9337-B6FC3897057B}" type="presParOf" srcId="{5A36F9F8-BC99-462A-B62C-AF92B13D754D}" destId="{FBD8F75B-336E-4F7D-86B3-79D9D2D438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7EDAC1-3FA9-4637-A984-2F86CD14F7CD}"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9B698DD5-22AD-4EFA-AA63-FEF8EB78218C}">
      <dgm:prSet phldrT="[Text]" phldr="0"/>
      <dgm:spPr/>
      <dgm:t>
        <a:bodyPr/>
        <a:lstStyle/>
        <a:p>
          <a:r>
            <a:rPr lang="en-US">
              <a:latin typeface="Proxima Nova Bl"/>
            </a:rPr>
            <a:t>Datalog</a:t>
          </a:r>
          <a:endParaRPr lang="en-US"/>
        </a:p>
      </dgm:t>
    </dgm:pt>
    <dgm:pt modelId="{BAE13C66-6BCA-4DFD-8171-2323C5FDE26B}" type="parTrans" cxnId="{D0773C9B-02E0-4CEA-8CC6-53E6563C7C57}">
      <dgm:prSet/>
      <dgm:spPr/>
      <dgm:t>
        <a:bodyPr/>
        <a:lstStyle/>
        <a:p>
          <a:endParaRPr lang="en-US"/>
        </a:p>
      </dgm:t>
    </dgm:pt>
    <dgm:pt modelId="{9A6865B0-B9F6-4184-8580-472A7726C616}" type="sibTrans" cxnId="{D0773C9B-02E0-4CEA-8CC6-53E6563C7C57}">
      <dgm:prSet/>
      <dgm:spPr/>
      <dgm:t>
        <a:bodyPr/>
        <a:lstStyle/>
        <a:p>
          <a:endParaRPr lang="en-US"/>
        </a:p>
      </dgm:t>
    </dgm:pt>
    <dgm:pt modelId="{67B59395-A3F3-48A7-B429-1673817AE065}">
      <dgm:prSet phldrT="[Text]" phldr="0"/>
      <dgm:spPr/>
      <dgm:t>
        <a:bodyPr/>
        <a:lstStyle/>
        <a:p>
          <a:pPr rtl="0"/>
          <a:r>
            <a:rPr lang="en-US">
              <a:latin typeface="Proxima Nova Bl"/>
            </a:rPr>
            <a:t>Iterative Relational Algebra</a:t>
          </a:r>
          <a:endParaRPr lang="en-US"/>
        </a:p>
      </dgm:t>
    </dgm:pt>
    <dgm:pt modelId="{81B89F91-E507-4591-92E2-16B92B50B6EA}" type="parTrans" cxnId="{EB5CD4C3-6828-407F-AB0A-A6E178A3086E}">
      <dgm:prSet/>
      <dgm:spPr/>
      <dgm:t>
        <a:bodyPr/>
        <a:lstStyle/>
        <a:p>
          <a:endParaRPr lang="en-US"/>
        </a:p>
      </dgm:t>
    </dgm:pt>
    <dgm:pt modelId="{CAC73959-234A-4533-BAC0-3505F69B660F}" type="sibTrans" cxnId="{EB5CD4C3-6828-407F-AB0A-A6E178A3086E}">
      <dgm:prSet/>
      <dgm:spPr/>
      <dgm:t>
        <a:bodyPr/>
        <a:lstStyle/>
        <a:p>
          <a:endParaRPr lang="en-US"/>
        </a:p>
      </dgm:t>
    </dgm:pt>
    <dgm:pt modelId="{B7A049F9-27DB-4650-9C9B-4440240EE83E}">
      <dgm:prSet phldrT="[Text]" phldr="0"/>
      <dgm:spPr/>
      <dgm:t>
        <a:bodyPr/>
        <a:lstStyle/>
        <a:p>
          <a:pPr rtl="0"/>
          <a:r>
            <a:rPr lang="en-US">
              <a:latin typeface="Proxima Nova Bl"/>
            </a:rPr>
            <a:t>Thread Parallel</a:t>
          </a:r>
          <a:br>
            <a:rPr lang="en-US">
              <a:latin typeface="Proxima Nova Bl"/>
            </a:rPr>
          </a:br>
          <a:r>
            <a:rPr lang="en-US">
              <a:latin typeface="Proxima Nova Bl"/>
            </a:rPr>
            <a:t>(Soufflé)</a:t>
          </a:r>
          <a:endParaRPr lang="en-US"/>
        </a:p>
      </dgm:t>
    </dgm:pt>
    <dgm:pt modelId="{43A273C6-2FD5-4299-B313-DF3A9DE8850B}" type="parTrans" cxnId="{DBEFBB17-8A28-463A-891F-E4A52F483E02}">
      <dgm:prSet/>
      <dgm:spPr/>
      <dgm:t>
        <a:bodyPr/>
        <a:lstStyle/>
        <a:p>
          <a:endParaRPr lang="en-US"/>
        </a:p>
      </dgm:t>
    </dgm:pt>
    <dgm:pt modelId="{F028D374-B944-43BD-BE45-E702A45D245F}" type="sibTrans" cxnId="{DBEFBB17-8A28-463A-891F-E4A52F483E02}">
      <dgm:prSet/>
      <dgm:spPr/>
      <dgm:t>
        <a:bodyPr/>
        <a:lstStyle/>
        <a:p>
          <a:endParaRPr lang="en-US"/>
        </a:p>
      </dgm:t>
    </dgm:pt>
    <dgm:pt modelId="{AADE850B-973C-42A0-962E-78E31F4C0DB7}">
      <dgm:prSet phldrT="[Text]" phldr="0"/>
      <dgm:spPr/>
      <dgm:t>
        <a:bodyPr/>
        <a:lstStyle/>
        <a:p>
          <a:pPr rtl="0"/>
          <a:r>
            <a:rPr lang="en-US">
              <a:latin typeface="Proxima Nova Bl"/>
            </a:rPr>
            <a:t>Node Parallel</a:t>
          </a:r>
          <a:br>
            <a:rPr lang="en-US">
              <a:latin typeface="Proxima Nova Bl"/>
            </a:rPr>
          </a:br>
          <a:r>
            <a:rPr lang="en-US">
              <a:latin typeface="Proxima Nova Bl"/>
            </a:rPr>
            <a:t>(DPRA)</a:t>
          </a:r>
          <a:endParaRPr lang="en-US"/>
        </a:p>
      </dgm:t>
    </dgm:pt>
    <dgm:pt modelId="{D7FD07BE-C8D6-400E-AECC-61083C4E3324}" type="parTrans" cxnId="{6AE56465-097B-479F-8037-40713BCFEAD7}">
      <dgm:prSet/>
      <dgm:spPr/>
      <dgm:t>
        <a:bodyPr/>
        <a:lstStyle/>
        <a:p>
          <a:endParaRPr lang="en-US"/>
        </a:p>
      </dgm:t>
    </dgm:pt>
    <dgm:pt modelId="{06C053F6-8557-421A-B8C5-6130D720A87B}" type="sibTrans" cxnId="{6AE56465-097B-479F-8037-40713BCFEAD7}">
      <dgm:prSet/>
      <dgm:spPr/>
      <dgm:t>
        <a:bodyPr/>
        <a:lstStyle/>
        <a:p>
          <a:endParaRPr lang="en-US"/>
        </a:p>
      </dgm:t>
    </dgm:pt>
    <dgm:pt modelId="{1539240A-FD65-4995-8680-664B512BFB38}">
      <dgm:prSet phldr="0"/>
      <dgm:spPr/>
      <dgm:t>
        <a:bodyPr/>
        <a:lstStyle/>
        <a:p>
          <a:pPr rtl="0"/>
          <a:r>
            <a:rPr lang="en-US">
              <a:latin typeface="Proxima Nova Bl"/>
            </a:rPr>
            <a:t>GPU Parallel</a:t>
          </a:r>
          <a:br>
            <a:rPr lang="en-US">
              <a:latin typeface="Proxima Nova Bl"/>
            </a:rPr>
          </a:br>
          <a:r>
            <a:rPr lang="en-US">
              <a:latin typeface="Proxima Nova Bl"/>
            </a:rPr>
            <a:t>(This work)</a:t>
          </a:r>
        </a:p>
      </dgm:t>
    </dgm:pt>
    <dgm:pt modelId="{53A88BFE-C571-4D6D-B5F2-9C260FCDF0CB}" type="parTrans" cxnId="{A43FC5CD-BBA4-4AD5-9396-DA3401B7D07F}">
      <dgm:prSet/>
      <dgm:spPr/>
      <dgm:t>
        <a:bodyPr/>
        <a:lstStyle/>
        <a:p>
          <a:endParaRPr lang="en-US"/>
        </a:p>
      </dgm:t>
    </dgm:pt>
    <dgm:pt modelId="{A2206AFB-535D-4636-8D38-32B7BCD13CEB}" type="sibTrans" cxnId="{A43FC5CD-BBA4-4AD5-9396-DA3401B7D07F}">
      <dgm:prSet/>
      <dgm:spPr/>
    </dgm:pt>
    <dgm:pt modelId="{23BBDA38-2DA5-4C58-B347-68793DCA22CB}" type="pres">
      <dgm:prSet presAssocID="{597EDAC1-3FA9-4637-A984-2F86CD14F7CD}" presName="diagram" presStyleCnt="0">
        <dgm:presLayoutVars>
          <dgm:chPref val="1"/>
          <dgm:dir/>
          <dgm:animOne val="branch"/>
          <dgm:animLvl val="lvl"/>
          <dgm:resizeHandles val="exact"/>
        </dgm:presLayoutVars>
      </dgm:prSet>
      <dgm:spPr/>
    </dgm:pt>
    <dgm:pt modelId="{ADB68827-17B3-43DB-BBDD-A992A883B59D}" type="pres">
      <dgm:prSet presAssocID="{9B698DD5-22AD-4EFA-AA63-FEF8EB78218C}" presName="root1" presStyleCnt="0"/>
      <dgm:spPr/>
    </dgm:pt>
    <dgm:pt modelId="{7FAA5E86-76D0-43F6-9519-089194EAB37D}" type="pres">
      <dgm:prSet presAssocID="{9B698DD5-22AD-4EFA-AA63-FEF8EB78218C}" presName="LevelOneTextNode" presStyleLbl="node0" presStyleIdx="0" presStyleCnt="1">
        <dgm:presLayoutVars>
          <dgm:chPref val="3"/>
        </dgm:presLayoutVars>
      </dgm:prSet>
      <dgm:spPr/>
    </dgm:pt>
    <dgm:pt modelId="{610FB636-0207-43A1-9BBD-8A26DB1E9FC2}" type="pres">
      <dgm:prSet presAssocID="{9B698DD5-22AD-4EFA-AA63-FEF8EB78218C}" presName="level2hierChild" presStyleCnt="0"/>
      <dgm:spPr/>
    </dgm:pt>
    <dgm:pt modelId="{EC1143FA-2A2B-450E-9669-22F0BDF9DBE8}" type="pres">
      <dgm:prSet presAssocID="{81B89F91-E507-4591-92E2-16B92B50B6EA}" presName="conn2-1" presStyleLbl="parChTrans1D2" presStyleIdx="0" presStyleCnt="1"/>
      <dgm:spPr/>
    </dgm:pt>
    <dgm:pt modelId="{2BD24D1E-741E-4C93-A36E-4377E694CC90}" type="pres">
      <dgm:prSet presAssocID="{81B89F91-E507-4591-92E2-16B92B50B6EA}" presName="connTx" presStyleLbl="parChTrans1D2" presStyleIdx="0" presStyleCnt="1"/>
      <dgm:spPr/>
    </dgm:pt>
    <dgm:pt modelId="{6A931B85-58BE-48E3-B34C-9D7987EEFD72}" type="pres">
      <dgm:prSet presAssocID="{67B59395-A3F3-48A7-B429-1673817AE065}" presName="root2" presStyleCnt="0"/>
      <dgm:spPr/>
    </dgm:pt>
    <dgm:pt modelId="{87A289A2-4ACC-4D3E-B441-87FBEAEC09FE}" type="pres">
      <dgm:prSet presAssocID="{67B59395-A3F3-48A7-B429-1673817AE065}" presName="LevelTwoTextNode" presStyleLbl="node2" presStyleIdx="0" presStyleCnt="1">
        <dgm:presLayoutVars>
          <dgm:chPref val="3"/>
        </dgm:presLayoutVars>
      </dgm:prSet>
      <dgm:spPr/>
    </dgm:pt>
    <dgm:pt modelId="{6E53DDB5-04E0-4298-A134-B465652F756B}" type="pres">
      <dgm:prSet presAssocID="{67B59395-A3F3-48A7-B429-1673817AE065}" presName="level3hierChild" presStyleCnt="0"/>
      <dgm:spPr/>
    </dgm:pt>
    <dgm:pt modelId="{6FD2ED6A-09FE-4919-91D7-9DA30A44BD30}" type="pres">
      <dgm:prSet presAssocID="{43A273C6-2FD5-4299-B313-DF3A9DE8850B}" presName="conn2-1" presStyleLbl="parChTrans1D3" presStyleIdx="0" presStyleCnt="3"/>
      <dgm:spPr/>
    </dgm:pt>
    <dgm:pt modelId="{3710F0FF-D1BD-448E-B837-D58962B70BC2}" type="pres">
      <dgm:prSet presAssocID="{43A273C6-2FD5-4299-B313-DF3A9DE8850B}" presName="connTx" presStyleLbl="parChTrans1D3" presStyleIdx="0" presStyleCnt="3"/>
      <dgm:spPr/>
    </dgm:pt>
    <dgm:pt modelId="{9A09C776-838E-42EB-A5E2-BEE085C02D6D}" type="pres">
      <dgm:prSet presAssocID="{B7A049F9-27DB-4650-9C9B-4440240EE83E}" presName="root2" presStyleCnt="0"/>
      <dgm:spPr/>
    </dgm:pt>
    <dgm:pt modelId="{5BA69BD9-8BED-4FFB-A4BC-CFA8D5BFCD0A}" type="pres">
      <dgm:prSet presAssocID="{B7A049F9-27DB-4650-9C9B-4440240EE83E}" presName="LevelTwoTextNode" presStyleLbl="node3" presStyleIdx="0" presStyleCnt="3">
        <dgm:presLayoutVars>
          <dgm:chPref val="3"/>
        </dgm:presLayoutVars>
      </dgm:prSet>
      <dgm:spPr/>
    </dgm:pt>
    <dgm:pt modelId="{A8B974BD-2A79-4CD1-97F3-D67EDC4D58E2}" type="pres">
      <dgm:prSet presAssocID="{B7A049F9-27DB-4650-9C9B-4440240EE83E}" presName="level3hierChild" presStyleCnt="0"/>
      <dgm:spPr/>
    </dgm:pt>
    <dgm:pt modelId="{4C9C91B0-E996-4C7D-9C2A-F55E3B0BCA4F}" type="pres">
      <dgm:prSet presAssocID="{D7FD07BE-C8D6-400E-AECC-61083C4E3324}" presName="conn2-1" presStyleLbl="parChTrans1D3" presStyleIdx="1" presStyleCnt="3"/>
      <dgm:spPr/>
    </dgm:pt>
    <dgm:pt modelId="{4CEBFC62-337B-41CC-A959-9661E0406B9A}" type="pres">
      <dgm:prSet presAssocID="{D7FD07BE-C8D6-400E-AECC-61083C4E3324}" presName="connTx" presStyleLbl="parChTrans1D3" presStyleIdx="1" presStyleCnt="3"/>
      <dgm:spPr/>
    </dgm:pt>
    <dgm:pt modelId="{35F50F91-AABB-461E-8458-CA24864DD771}" type="pres">
      <dgm:prSet presAssocID="{AADE850B-973C-42A0-962E-78E31F4C0DB7}" presName="root2" presStyleCnt="0"/>
      <dgm:spPr/>
    </dgm:pt>
    <dgm:pt modelId="{E07E1F6C-1D52-48F8-85B9-07D05C753EB9}" type="pres">
      <dgm:prSet presAssocID="{AADE850B-973C-42A0-962E-78E31F4C0DB7}" presName="LevelTwoTextNode" presStyleLbl="node3" presStyleIdx="1" presStyleCnt="3">
        <dgm:presLayoutVars>
          <dgm:chPref val="3"/>
        </dgm:presLayoutVars>
      </dgm:prSet>
      <dgm:spPr/>
    </dgm:pt>
    <dgm:pt modelId="{68143061-180F-4055-80CA-3A3719E055AE}" type="pres">
      <dgm:prSet presAssocID="{AADE850B-973C-42A0-962E-78E31F4C0DB7}" presName="level3hierChild" presStyleCnt="0"/>
      <dgm:spPr/>
    </dgm:pt>
    <dgm:pt modelId="{84F3074F-F150-4985-AA38-5E7823DA03B4}" type="pres">
      <dgm:prSet presAssocID="{53A88BFE-C571-4D6D-B5F2-9C260FCDF0CB}" presName="conn2-1" presStyleLbl="parChTrans1D3" presStyleIdx="2" presStyleCnt="3"/>
      <dgm:spPr/>
    </dgm:pt>
    <dgm:pt modelId="{E2BBCE8A-1943-41E9-AB74-DF9210853E97}" type="pres">
      <dgm:prSet presAssocID="{53A88BFE-C571-4D6D-B5F2-9C260FCDF0CB}" presName="connTx" presStyleLbl="parChTrans1D3" presStyleIdx="2" presStyleCnt="3"/>
      <dgm:spPr/>
    </dgm:pt>
    <dgm:pt modelId="{70AF2B93-5011-42D6-BEBA-B825DC47C9A8}" type="pres">
      <dgm:prSet presAssocID="{1539240A-FD65-4995-8680-664B512BFB38}" presName="root2" presStyleCnt="0"/>
      <dgm:spPr/>
    </dgm:pt>
    <dgm:pt modelId="{04A5CADB-E62A-4552-A504-970F132E53CE}" type="pres">
      <dgm:prSet presAssocID="{1539240A-FD65-4995-8680-664B512BFB38}" presName="LevelTwoTextNode" presStyleLbl="node3" presStyleIdx="2" presStyleCnt="3">
        <dgm:presLayoutVars>
          <dgm:chPref val="3"/>
        </dgm:presLayoutVars>
      </dgm:prSet>
      <dgm:spPr>
        <a:solidFill>
          <a:schemeClr val="accent3"/>
        </a:solidFill>
      </dgm:spPr>
    </dgm:pt>
    <dgm:pt modelId="{4E256D45-DC89-40C4-B150-E3AB4ECD15FE}" type="pres">
      <dgm:prSet presAssocID="{1539240A-FD65-4995-8680-664B512BFB38}" presName="level3hierChild" presStyleCnt="0"/>
      <dgm:spPr/>
    </dgm:pt>
  </dgm:ptLst>
  <dgm:cxnLst>
    <dgm:cxn modelId="{82EA7B15-E2A3-4BA6-83AA-A069653C5AAC}" type="presOf" srcId="{43A273C6-2FD5-4299-B313-DF3A9DE8850B}" destId="{6FD2ED6A-09FE-4919-91D7-9DA30A44BD30}" srcOrd="0" destOrd="0" presId="urn:microsoft.com/office/officeart/2005/8/layout/hierarchy2"/>
    <dgm:cxn modelId="{DBEFBB17-8A28-463A-891F-E4A52F483E02}" srcId="{67B59395-A3F3-48A7-B429-1673817AE065}" destId="{B7A049F9-27DB-4650-9C9B-4440240EE83E}" srcOrd="0" destOrd="0" parTransId="{43A273C6-2FD5-4299-B313-DF3A9DE8850B}" sibTransId="{F028D374-B944-43BD-BE45-E702A45D245F}"/>
    <dgm:cxn modelId="{C8ABD835-0EF6-43F6-8797-21453E5D8A72}" type="presOf" srcId="{597EDAC1-3FA9-4637-A984-2F86CD14F7CD}" destId="{23BBDA38-2DA5-4C58-B347-68793DCA22CB}" srcOrd="0" destOrd="0" presId="urn:microsoft.com/office/officeart/2005/8/layout/hierarchy2"/>
    <dgm:cxn modelId="{78200537-0F57-4F36-9D62-CC678FB915DA}" type="presOf" srcId="{81B89F91-E507-4591-92E2-16B92B50B6EA}" destId="{EC1143FA-2A2B-450E-9669-22F0BDF9DBE8}" srcOrd="0" destOrd="0" presId="urn:microsoft.com/office/officeart/2005/8/layout/hierarchy2"/>
    <dgm:cxn modelId="{6AE56465-097B-479F-8037-40713BCFEAD7}" srcId="{67B59395-A3F3-48A7-B429-1673817AE065}" destId="{AADE850B-973C-42A0-962E-78E31F4C0DB7}" srcOrd="1" destOrd="0" parTransId="{D7FD07BE-C8D6-400E-AECC-61083C4E3324}" sibTransId="{06C053F6-8557-421A-B8C5-6130D720A87B}"/>
    <dgm:cxn modelId="{A344EB68-898F-4146-9574-5FBD670A97F8}" type="presOf" srcId="{53A88BFE-C571-4D6D-B5F2-9C260FCDF0CB}" destId="{E2BBCE8A-1943-41E9-AB74-DF9210853E97}" srcOrd="1" destOrd="0" presId="urn:microsoft.com/office/officeart/2005/8/layout/hierarchy2"/>
    <dgm:cxn modelId="{84C6C677-4A77-436C-A9F5-6B865B420FBB}" type="presOf" srcId="{67B59395-A3F3-48A7-B429-1673817AE065}" destId="{87A289A2-4ACC-4D3E-B441-87FBEAEC09FE}" srcOrd="0" destOrd="0" presId="urn:microsoft.com/office/officeart/2005/8/layout/hierarchy2"/>
    <dgm:cxn modelId="{FDDA8078-2064-44D4-8538-FBD0B80D1CE0}" type="presOf" srcId="{53A88BFE-C571-4D6D-B5F2-9C260FCDF0CB}" destId="{84F3074F-F150-4985-AA38-5E7823DA03B4}" srcOrd="0" destOrd="0" presId="urn:microsoft.com/office/officeart/2005/8/layout/hierarchy2"/>
    <dgm:cxn modelId="{EB001181-B2BC-4F73-BFD4-3B548FA4A738}" type="presOf" srcId="{D7FD07BE-C8D6-400E-AECC-61083C4E3324}" destId="{4C9C91B0-E996-4C7D-9C2A-F55E3B0BCA4F}" srcOrd="0" destOrd="0" presId="urn:microsoft.com/office/officeart/2005/8/layout/hierarchy2"/>
    <dgm:cxn modelId="{AC355985-D112-4199-8B02-2FE1CAE70958}" type="presOf" srcId="{9B698DD5-22AD-4EFA-AA63-FEF8EB78218C}" destId="{7FAA5E86-76D0-43F6-9519-089194EAB37D}" srcOrd="0" destOrd="0" presId="urn:microsoft.com/office/officeart/2005/8/layout/hierarchy2"/>
    <dgm:cxn modelId="{D0773C9B-02E0-4CEA-8CC6-53E6563C7C57}" srcId="{597EDAC1-3FA9-4637-A984-2F86CD14F7CD}" destId="{9B698DD5-22AD-4EFA-AA63-FEF8EB78218C}" srcOrd="0" destOrd="0" parTransId="{BAE13C66-6BCA-4DFD-8171-2323C5FDE26B}" sibTransId="{9A6865B0-B9F6-4184-8580-472A7726C616}"/>
    <dgm:cxn modelId="{E5D134B6-87B4-4677-A3C2-676CC62EE97D}" type="presOf" srcId="{D7FD07BE-C8D6-400E-AECC-61083C4E3324}" destId="{4CEBFC62-337B-41CC-A959-9661E0406B9A}" srcOrd="1" destOrd="0" presId="urn:microsoft.com/office/officeart/2005/8/layout/hierarchy2"/>
    <dgm:cxn modelId="{182A0DB7-ACD3-44EE-A6BB-873C677A5651}" type="presOf" srcId="{AADE850B-973C-42A0-962E-78E31F4C0DB7}" destId="{E07E1F6C-1D52-48F8-85B9-07D05C753EB9}" srcOrd="0" destOrd="0" presId="urn:microsoft.com/office/officeart/2005/8/layout/hierarchy2"/>
    <dgm:cxn modelId="{EB5CD4C3-6828-407F-AB0A-A6E178A3086E}" srcId="{9B698DD5-22AD-4EFA-AA63-FEF8EB78218C}" destId="{67B59395-A3F3-48A7-B429-1673817AE065}" srcOrd="0" destOrd="0" parTransId="{81B89F91-E507-4591-92E2-16B92B50B6EA}" sibTransId="{CAC73959-234A-4533-BAC0-3505F69B660F}"/>
    <dgm:cxn modelId="{A43FC5CD-BBA4-4AD5-9396-DA3401B7D07F}" srcId="{67B59395-A3F3-48A7-B429-1673817AE065}" destId="{1539240A-FD65-4995-8680-664B512BFB38}" srcOrd="2" destOrd="0" parTransId="{53A88BFE-C571-4D6D-B5F2-9C260FCDF0CB}" sibTransId="{A2206AFB-535D-4636-8D38-32B7BCD13CEB}"/>
    <dgm:cxn modelId="{6E2F8ECF-2C36-4006-BA23-D079236D07A8}" type="presOf" srcId="{1539240A-FD65-4995-8680-664B512BFB38}" destId="{04A5CADB-E62A-4552-A504-970F132E53CE}" srcOrd="0" destOrd="0" presId="urn:microsoft.com/office/officeart/2005/8/layout/hierarchy2"/>
    <dgm:cxn modelId="{AC129ED1-0C2E-480E-88DD-4B6ACD9BA7E0}" type="presOf" srcId="{43A273C6-2FD5-4299-B313-DF3A9DE8850B}" destId="{3710F0FF-D1BD-448E-B837-D58962B70BC2}" srcOrd="1" destOrd="0" presId="urn:microsoft.com/office/officeart/2005/8/layout/hierarchy2"/>
    <dgm:cxn modelId="{DA9286EA-9C83-4C7B-B5D2-316BAA8808D2}" type="presOf" srcId="{81B89F91-E507-4591-92E2-16B92B50B6EA}" destId="{2BD24D1E-741E-4C93-A36E-4377E694CC90}" srcOrd="1" destOrd="0" presId="urn:microsoft.com/office/officeart/2005/8/layout/hierarchy2"/>
    <dgm:cxn modelId="{912598F9-ED71-4E70-BE82-4181A45DA531}" type="presOf" srcId="{B7A049F9-27DB-4650-9C9B-4440240EE83E}" destId="{5BA69BD9-8BED-4FFB-A4BC-CFA8D5BFCD0A}" srcOrd="0" destOrd="0" presId="urn:microsoft.com/office/officeart/2005/8/layout/hierarchy2"/>
    <dgm:cxn modelId="{0FE69D00-5D93-4576-AAF5-85E263157376}" type="presParOf" srcId="{23BBDA38-2DA5-4C58-B347-68793DCA22CB}" destId="{ADB68827-17B3-43DB-BBDD-A992A883B59D}" srcOrd="0" destOrd="0" presId="urn:microsoft.com/office/officeart/2005/8/layout/hierarchy2"/>
    <dgm:cxn modelId="{4072DEEE-4110-446A-B5D4-BDC124FC854D}" type="presParOf" srcId="{ADB68827-17B3-43DB-BBDD-A992A883B59D}" destId="{7FAA5E86-76D0-43F6-9519-089194EAB37D}" srcOrd="0" destOrd="0" presId="urn:microsoft.com/office/officeart/2005/8/layout/hierarchy2"/>
    <dgm:cxn modelId="{08FB98AB-187B-4E65-87D2-6B3B28BD1375}" type="presParOf" srcId="{ADB68827-17B3-43DB-BBDD-A992A883B59D}" destId="{610FB636-0207-43A1-9BBD-8A26DB1E9FC2}" srcOrd="1" destOrd="0" presId="urn:microsoft.com/office/officeart/2005/8/layout/hierarchy2"/>
    <dgm:cxn modelId="{E9E1BD26-CEEA-48F2-92D6-102942A9EDB9}" type="presParOf" srcId="{610FB636-0207-43A1-9BBD-8A26DB1E9FC2}" destId="{EC1143FA-2A2B-450E-9669-22F0BDF9DBE8}" srcOrd="0" destOrd="0" presId="urn:microsoft.com/office/officeart/2005/8/layout/hierarchy2"/>
    <dgm:cxn modelId="{C49F0FA9-1975-44D7-AB5C-F2F604686B46}" type="presParOf" srcId="{EC1143FA-2A2B-450E-9669-22F0BDF9DBE8}" destId="{2BD24D1E-741E-4C93-A36E-4377E694CC90}" srcOrd="0" destOrd="0" presId="urn:microsoft.com/office/officeart/2005/8/layout/hierarchy2"/>
    <dgm:cxn modelId="{6B937858-AAFB-4E55-99B3-9A8F46AA9097}" type="presParOf" srcId="{610FB636-0207-43A1-9BBD-8A26DB1E9FC2}" destId="{6A931B85-58BE-48E3-B34C-9D7987EEFD72}" srcOrd="1" destOrd="0" presId="urn:microsoft.com/office/officeart/2005/8/layout/hierarchy2"/>
    <dgm:cxn modelId="{5D544416-45F6-49D6-804A-2E0BF90E66B4}" type="presParOf" srcId="{6A931B85-58BE-48E3-B34C-9D7987EEFD72}" destId="{87A289A2-4ACC-4D3E-B441-87FBEAEC09FE}" srcOrd="0" destOrd="0" presId="urn:microsoft.com/office/officeart/2005/8/layout/hierarchy2"/>
    <dgm:cxn modelId="{47D3098A-52CA-4878-B7F6-7CCF73F10EA7}" type="presParOf" srcId="{6A931B85-58BE-48E3-B34C-9D7987EEFD72}" destId="{6E53DDB5-04E0-4298-A134-B465652F756B}" srcOrd="1" destOrd="0" presId="urn:microsoft.com/office/officeart/2005/8/layout/hierarchy2"/>
    <dgm:cxn modelId="{71E99D28-894F-4488-909B-637590626832}" type="presParOf" srcId="{6E53DDB5-04E0-4298-A134-B465652F756B}" destId="{6FD2ED6A-09FE-4919-91D7-9DA30A44BD30}" srcOrd="0" destOrd="0" presId="urn:microsoft.com/office/officeart/2005/8/layout/hierarchy2"/>
    <dgm:cxn modelId="{815B36AF-C38F-4723-AE82-52D8B1385BF1}" type="presParOf" srcId="{6FD2ED6A-09FE-4919-91D7-9DA30A44BD30}" destId="{3710F0FF-D1BD-448E-B837-D58962B70BC2}" srcOrd="0" destOrd="0" presId="urn:microsoft.com/office/officeart/2005/8/layout/hierarchy2"/>
    <dgm:cxn modelId="{47FB60E0-9D26-4F2D-A39E-30FDD4825C3A}" type="presParOf" srcId="{6E53DDB5-04E0-4298-A134-B465652F756B}" destId="{9A09C776-838E-42EB-A5E2-BEE085C02D6D}" srcOrd="1" destOrd="0" presId="urn:microsoft.com/office/officeart/2005/8/layout/hierarchy2"/>
    <dgm:cxn modelId="{3B27A2BC-728F-47BA-BEA2-D13411A5455D}" type="presParOf" srcId="{9A09C776-838E-42EB-A5E2-BEE085C02D6D}" destId="{5BA69BD9-8BED-4FFB-A4BC-CFA8D5BFCD0A}" srcOrd="0" destOrd="0" presId="urn:microsoft.com/office/officeart/2005/8/layout/hierarchy2"/>
    <dgm:cxn modelId="{0FB125E6-9137-4AC6-B7FE-255A723C62F8}" type="presParOf" srcId="{9A09C776-838E-42EB-A5E2-BEE085C02D6D}" destId="{A8B974BD-2A79-4CD1-97F3-D67EDC4D58E2}" srcOrd="1" destOrd="0" presId="urn:microsoft.com/office/officeart/2005/8/layout/hierarchy2"/>
    <dgm:cxn modelId="{2EB535AE-5304-45C5-ADC8-FF1E6BEB1037}" type="presParOf" srcId="{6E53DDB5-04E0-4298-A134-B465652F756B}" destId="{4C9C91B0-E996-4C7D-9C2A-F55E3B0BCA4F}" srcOrd="2" destOrd="0" presId="urn:microsoft.com/office/officeart/2005/8/layout/hierarchy2"/>
    <dgm:cxn modelId="{7F3F6DFA-B1F0-4867-A240-647DED1D5746}" type="presParOf" srcId="{4C9C91B0-E996-4C7D-9C2A-F55E3B0BCA4F}" destId="{4CEBFC62-337B-41CC-A959-9661E0406B9A}" srcOrd="0" destOrd="0" presId="urn:microsoft.com/office/officeart/2005/8/layout/hierarchy2"/>
    <dgm:cxn modelId="{EC923E07-AECC-4E88-BBC9-789B18828D78}" type="presParOf" srcId="{6E53DDB5-04E0-4298-A134-B465652F756B}" destId="{35F50F91-AABB-461E-8458-CA24864DD771}" srcOrd="3" destOrd="0" presId="urn:microsoft.com/office/officeart/2005/8/layout/hierarchy2"/>
    <dgm:cxn modelId="{E68F2728-C442-434C-935C-BAC70CA30563}" type="presParOf" srcId="{35F50F91-AABB-461E-8458-CA24864DD771}" destId="{E07E1F6C-1D52-48F8-85B9-07D05C753EB9}" srcOrd="0" destOrd="0" presId="urn:microsoft.com/office/officeart/2005/8/layout/hierarchy2"/>
    <dgm:cxn modelId="{0DC4CCB7-EAA9-4363-A380-1C803E912C36}" type="presParOf" srcId="{35F50F91-AABB-461E-8458-CA24864DD771}" destId="{68143061-180F-4055-80CA-3A3719E055AE}" srcOrd="1" destOrd="0" presId="urn:microsoft.com/office/officeart/2005/8/layout/hierarchy2"/>
    <dgm:cxn modelId="{ADC83920-6FF9-4F6B-8B4D-EBA73DC68305}" type="presParOf" srcId="{6E53DDB5-04E0-4298-A134-B465652F756B}" destId="{84F3074F-F150-4985-AA38-5E7823DA03B4}" srcOrd="4" destOrd="0" presId="urn:microsoft.com/office/officeart/2005/8/layout/hierarchy2"/>
    <dgm:cxn modelId="{E4FEED75-B00B-4211-A69A-2D038C6BDF05}" type="presParOf" srcId="{84F3074F-F150-4985-AA38-5E7823DA03B4}" destId="{E2BBCE8A-1943-41E9-AB74-DF9210853E97}" srcOrd="0" destOrd="0" presId="urn:microsoft.com/office/officeart/2005/8/layout/hierarchy2"/>
    <dgm:cxn modelId="{5B764E4B-E6F3-4FAA-9343-CE8E53132D86}" type="presParOf" srcId="{6E53DDB5-04E0-4298-A134-B465652F756B}" destId="{70AF2B93-5011-42D6-BEBA-B825DC47C9A8}" srcOrd="5" destOrd="0" presId="urn:microsoft.com/office/officeart/2005/8/layout/hierarchy2"/>
    <dgm:cxn modelId="{57E8B02B-5505-48A7-8269-CA55C8AAF8F0}" type="presParOf" srcId="{70AF2B93-5011-42D6-BEBA-B825DC47C9A8}" destId="{04A5CADB-E62A-4552-A504-970F132E53CE}" srcOrd="0" destOrd="0" presId="urn:microsoft.com/office/officeart/2005/8/layout/hierarchy2"/>
    <dgm:cxn modelId="{4A564249-A18E-4A97-ACF9-FFB1516E3DD1}" type="presParOf" srcId="{70AF2B93-5011-42D6-BEBA-B825DC47C9A8}" destId="{4E256D45-DC89-40C4-B150-E3AB4ECD15F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F5BEE5-AE5B-45F5-9D9E-5C14844A88E9}"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BF511F54-3DD3-474C-BAA4-F7C01E607FD9}">
      <dgm:prSet/>
      <dgm:spPr/>
      <dgm:t>
        <a:bodyPr/>
        <a:lstStyle/>
        <a:p>
          <a:r>
            <a:rPr lang="en-US" b="0" i="0"/>
            <a:t>Popular algorithms</a:t>
          </a:r>
          <a:endParaRPr lang="en-US"/>
        </a:p>
      </dgm:t>
    </dgm:pt>
    <dgm:pt modelId="{A360C53B-F5E6-4E23-A459-188BC78C5F6A}" type="parTrans" cxnId="{E384F61A-E587-47B9-95F7-90EE8288E0A3}">
      <dgm:prSet/>
      <dgm:spPr/>
      <dgm:t>
        <a:bodyPr/>
        <a:lstStyle/>
        <a:p>
          <a:endParaRPr lang="en-US"/>
        </a:p>
      </dgm:t>
    </dgm:pt>
    <dgm:pt modelId="{06F60F9B-E711-4214-B03E-3BE9E20FDA09}" type="sibTrans" cxnId="{E384F61A-E587-47B9-95F7-90EE8288E0A3}">
      <dgm:prSet/>
      <dgm:spPr/>
      <dgm:t>
        <a:bodyPr/>
        <a:lstStyle/>
        <a:p>
          <a:endParaRPr lang="en-US"/>
        </a:p>
      </dgm:t>
    </dgm:pt>
    <dgm:pt modelId="{8BB94090-24F5-42BF-B1DB-A734A820F77C}">
      <dgm:prSet/>
      <dgm:spPr/>
      <dgm:t>
        <a:bodyPr/>
        <a:lstStyle/>
        <a:p>
          <a:r>
            <a:rPr lang="en-US" b="0" i="0"/>
            <a:t>Sort-Merge Join (SMJ)</a:t>
          </a:r>
          <a:endParaRPr lang="en-US"/>
        </a:p>
      </dgm:t>
    </dgm:pt>
    <dgm:pt modelId="{1B256A46-2FE8-4980-9E63-440A7A5AEABF}" type="parTrans" cxnId="{E26432F7-B058-48E3-9339-FA42DB431A61}">
      <dgm:prSet/>
      <dgm:spPr/>
      <dgm:t>
        <a:bodyPr/>
        <a:lstStyle/>
        <a:p>
          <a:endParaRPr lang="en-US"/>
        </a:p>
      </dgm:t>
    </dgm:pt>
    <dgm:pt modelId="{1D5ED548-BC6E-4499-8C9C-49F492EAE71C}" type="sibTrans" cxnId="{E26432F7-B058-48E3-9339-FA42DB431A61}">
      <dgm:prSet/>
      <dgm:spPr/>
      <dgm:t>
        <a:bodyPr/>
        <a:lstStyle/>
        <a:p>
          <a:endParaRPr lang="en-US"/>
        </a:p>
      </dgm:t>
    </dgm:pt>
    <dgm:pt modelId="{53A30763-6D7E-458A-9CBE-3E06DEC3DEEA}">
      <dgm:prSet/>
      <dgm:spPr/>
      <dgm:t>
        <a:bodyPr/>
        <a:lstStyle/>
        <a:p>
          <a:r>
            <a:rPr lang="en-US" b="0" i="0">
              <a:latin typeface="Proxima Nova Bl"/>
            </a:rPr>
            <a:t>Hash</a:t>
          </a:r>
          <a:r>
            <a:rPr lang="en-US" b="0" i="0"/>
            <a:t> Join (HJ)</a:t>
          </a:r>
          <a:endParaRPr lang="en-US"/>
        </a:p>
      </dgm:t>
    </dgm:pt>
    <dgm:pt modelId="{78CF3DF6-DC66-4DEA-B63B-7556C322FB65}" type="parTrans" cxnId="{7FF6C8CC-95A7-4B7F-86B0-2C31C0725489}">
      <dgm:prSet/>
      <dgm:spPr/>
      <dgm:t>
        <a:bodyPr/>
        <a:lstStyle/>
        <a:p>
          <a:endParaRPr lang="en-US"/>
        </a:p>
      </dgm:t>
    </dgm:pt>
    <dgm:pt modelId="{C38FED8A-C5F8-4B3D-92A4-4918452E372D}" type="sibTrans" cxnId="{7FF6C8CC-95A7-4B7F-86B0-2C31C0725489}">
      <dgm:prSet/>
      <dgm:spPr/>
      <dgm:t>
        <a:bodyPr/>
        <a:lstStyle/>
        <a:p>
          <a:endParaRPr lang="en-US"/>
        </a:p>
      </dgm:t>
    </dgm:pt>
    <dgm:pt modelId="{EB9AFE3D-0913-4DB2-BEA3-021CCA62B877}">
      <dgm:prSet/>
      <dgm:spPr/>
      <dgm:t>
        <a:bodyPr/>
        <a:lstStyle/>
        <a:p>
          <a:pPr rtl="0"/>
          <a:r>
            <a:rPr lang="en-US" b="0" i="0">
              <a:latin typeface="Proxima Nova Bl"/>
            </a:rPr>
            <a:t>SMJ is suitable</a:t>
          </a:r>
          <a:r>
            <a:rPr lang="en-US" b="0" i="0"/>
            <a:t> for small to medium-sized </a:t>
          </a:r>
          <a:r>
            <a:rPr lang="en-US" b="0" i="0">
              <a:latin typeface="Proxima Nova Bl"/>
            </a:rPr>
            <a:t>tables, HJ is suitable</a:t>
          </a:r>
          <a:r>
            <a:rPr lang="en-US" b="0" i="0"/>
            <a:t> for large tables</a:t>
          </a:r>
          <a:endParaRPr lang="en-US" b="0" i="0">
            <a:latin typeface="Proxima Nova Bl"/>
          </a:endParaRPr>
        </a:p>
      </dgm:t>
    </dgm:pt>
    <dgm:pt modelId="{CC6DFEB1-1932-438C-B9DC-D1B713CCFBCD}" type="parTrans" cxnId="{C7832997-A06B-4CA6-ADEB-CE130785A7C3}">
      <dgm:prSet/>
      <dgm:spPr/>
      <dgm:t>
        <a:bodyPr/>
        <a:lstStyle/>
        <a:p>
          <a:endParaRPr lang="en-US"/>
        </a:p>
      </dgm:t>
    </dgm:pt>
    <dgm:pt modelId="{52D2057B-D677-4D2B-AE79-EBEA045D97AA}" type="sibTrans" cxnId="{C7832997-A06B-4CA6-ADEB-CE130785A7C3}">
      <dgm:prSet/>
      <dgm:spPr/>
      <dgm:t>
        <a:bodyPr/>
        <a:lstStyle/>
        <a:p>
          <a:endParaRPr lang="en-US"/>
        </a:p>
      </dgm:t>
    </dgm:pt>
    <dgm:pt modelId="{FC6FE399-AC8B-4AC2-A9E5-EB80FD1610EB}" type="pres">
      <dgm:prSet presAssocID="{97F5BEE5-AE5B-45F5-9D9E-5C14844A88E9}" presName="Name0" presStyleCnt="0">
        <dgm:presLayoutVars>
          <dgm:dir/>
          <dgm:animLvl val="lvl"/>
          <dgm:resizeHandles val="exact"/>
        </dgm:presLayoutVars>
      </dgm:prSet>
      <dgm:spPr/>
    </dgm:pt>
    <dgm:pt modelId="{9B8786C7-6855-4EC3-A596-A8236772BA97}" type="pres">
      <dgm:prSet presAssocID="{EB9AFE3D-0913-4DB2-BEA3-021CCA62B877}" presName="boxAndChildren" presStyleCnt="0"/>
      <dgm:spPr/>
    </dgm:pt>
    <dgm:pt modelId="{ADB5AE0A-7E73-45F4-9F79-11D8C41F0B7C}" type="pres">
      <dgm:prSet presAssocID="{EB9AFE3D-0913-4DB2-BEA3-021CCA62B877}" presName="parentTextBox" presStyleLbl="node1" presStyleIdx="0" presStyleCnt="2"/>
      <dgm:spPr/>
    </dgm:pt>
    <dgm:pt modelId="{DC1C7B01-FD05-4A2E-A512-6CCA6CB1A005}" type="pres">
      <dgm:prSet presAssocID="{06F60F9B-E711-4214-B03E-3BE9E20FDA09}" presName="sp" presStyleCnt="0"/>
      <dgm:spPr/>
    </dgm:pt>
    <dgm:pt modelId="{2D475606-B1D3-4DCB-858F-5DDF4ACAA37C}" type="pres">
      <dgm:prSet presAssocID="{BF511F54-3DD3-474C-BAA4-F7C01E607FD9}" presName="arrowAndChildren" presStyleCnt="0"/>
      <dgm:spPr/>
    </dgm:pt>
    <dgm:pt modelId="{5C192D1C-EFD7-4AFD-BD43-BFABA08F3981}" type="pres">
      <dgm:prSet presAssocID="{BF511F54-3DD3-474C-BAA4-F7C01E607FD9}" presName="parentTextArrow" presStyleLbl="node1" presStyleIdx="0" presStyleCnt="2"/>
      <dgm:spPr/>
    </dgm:pt>
    <dgm:pt modelId="{88BDF348-82FB-4C22-BE2C-CBA21A183E92}" type="pres">
      <dgm:prSet presAssocID="{BF511F54-3DD3-474C-BAA4-F7C01E607FD9}" presName="arrow" presStyleLbl="node1" presStyleIdx="1" presStyleCnt="2"/>
      <dgm:spPr/>
    </dgm:pt>
    <dgm:pt modelId="{40294ECC-D5C8-4C0E-8A44-6229C647D537}" type="pres">
      <dgm:prSet presAssocID="{BF511F54-3DD3-474C-BAA4-F7C01E607FD9}" presName="descendantArrow" presStyleCnt="0"/>
      <dgm:spPr/>
    </dgm:pt>
    <dgm:pt modelId="{EC69C0BC-974A-4253-BCEF-0C310C76491A}" type="pres">
      <dgm:prSet presAssocID="{8BB94090-24F5-42BF-B1DB-A734A820F77C}" presName="childTextArrow" presStyleLbl="fgAccFollowNode1" presStyleIdx="0" presStyleCnt="2">
        <dgm:presLayoutVars>
          <dgm:bulletEnabled val="1"/>
        </dgm:presLayoutVars>
      </dgm:prSet>
      <dgm:spPr/>
    </dgm:pt>
    <dgm:pt modelId="{DA0EA35A-2921-48A5-AA83-498AAD8D2A31}" type="pres">
      <dgm:prSet presAssocID="{53A30763-6D7E-458A-9CBE-3E06DEC3DEEA}" presName="childTextArrow" presStyleLbl="fgAccFollowNode1" presStyleIdx="1" presStyleCnt="2">
        <dgm:presLayoutVars>
          <dgm:bulletEnabled val="1"/>
        </dgm:presLayoutVars>
      </dgm:prSet>
      <dgm:spPr/>
    </dgm:pt>
  </dgm:ptLst>
  <dgm:cxnLst>
    <dgm:cxn modelId="{02E5940F-22C5-46DB-B98C-35CFFDD2A092}" type="presOf" srcId="{BF511F54-3DD3-474C-BAA4-F7C01E607FD9}" destId="{88BDF348-82FB-4C22-BE2C-CBA21A183E92}" srcOrd="1" destOrd="0" presId="urn:microsoft.com/office/officeart/2005/8/layout/process4"/>
    <dgm:cxn modelId="{E384F61A-E587-47B9-95F7-90EE8288E0A3}" srcId="{97F5BEE5-AE5B-45F5-9D9E-5C14844A88E9}" destId="{BF511F54-3DD3-474C-BAA4-F7C01E607FD9}" srcOrd="0" destOrd="0" parTransId="{A360C53B-F5E6-4E23-A459-188BC78C5F6A}" sibTransId="{06F60F9B-E711-4214-B03E-3BE9E20FDA09}"/>
    <dgm:cxn modelId="{B8669D41-88F3-4939-B693-BB69F3F280EF}" type="presOf" srcId="{8BB94090-24F5-42BF-B1DB-A734A820F77C}" destId="{EC69C0BC-974A-4253-BCEF-0C310C76491A}" srcOrd="0" destOrd="0" presId="urn:microsoft.com/office/officeart/2005/8/layout/process4"/>
    <dgm:cxn modelId="{C7832997-A06B-4CA6-ADEB-CE130785A7C3}" srcId="{97F5BEE5-AE5B-45F5-9D9E-5C14844A88E9}" destId="{EB9AFE3D-0913-4DB2-BEA3-021CCA62B877}" srcOrd="1" destOrd="0" parTransId="{CC6DFEB1-1932-438C-B9DC-D1B713CCFBCD}" sibTransId="{52D2057B-D677-4D2B-AE79-EBEA045D97AA}"/>
    <dgm:cxn modelId="{2FB2A0A3-8BFE-48D1-8220-11ACE6B04F8B}" type="presOf" srcId="{53A30763-6D7E-458A-9CBE-3E06DEC3DEEA}" destId="{DA0EA35A-2921-48A5-AA83-498AAD8D2A31}" srcOrd="0" destOrd="0" presId="urn:microsoft.com/office/officeart/2005/8/layout/process4"/>
    <dgm:cxn modelId="{34BD16B9-5B88-43BB-A6F8-F13D64AA3C2A}" type="presOf" srcId="{97F5BEE5-AE5B-45F5-9D9E-5C14844A88E9}" destId="{FC6FE399-AC8B-4AC2-A9E5-EB80FD1610EB}" srcOrd="0" destOrd="0" presId="urn:microsoft.com/office/officeart/2005/8/layout/process4"/>
    <dgm:cxn modelId="{7FF6C8CC-95A7-4B7F-86B0-2C31C0725489}" srcId="{BF511F54-3DD3-474C-BAA4-F7C01E607FD9}" destId="{53A30763-6D7E-458A-9CBE-3E06DEC3DEEA}" srcOrd="1" destOrd="0" parTransId="{78CF3DF6-DC66-4DEA-B63B-7556C322FB65}" sibTransId="{C38FED8A-C5F8-4B3D-92A4-4918452E372D}"/>
    <dgm:cxn modelId="{D9931BD4-06FC-44C5-950C-2ECE3B141A65}" type="presOf" srcId="{BF511F54-3DD3-474C-BAA4-F7C01E607FD9}" destId="{5C192D1C-EFD7-4AFD-BD43-BFABA08F3981}" srcOrd="0" destOrd="0" presId="urn:microsoft.com/office/officeart/2005/8/layout/process4"/>
    <dgm:cxn modelId="{82316ED9-15C3-4C21-AF14-39BA794BF5A3}" type="presOf" srcId="{EB9AFE3D-0913-4DB2-BEA3-021CCA62B877}" destId="{ADB5AE0A-7E73-45F4-9F79-11D8C41F0B7C}" srcOrd="0" destOrd="0" presId="urn:microsoft.com/office/officeart/2005/8/layout/process4"/>
    <dgm:cxn modelId="{E26432F7-B058-48E3-9339-FA42DB431A61}" srcId="{BF511F54-3DD3-474C-BAA4-F7C01E607FD9}" destId="{8BB94090-24F5-42BF-B1DB-A734A820F77C}" srcOrd="0" destOrd="0" parTransId="{1B256A46-2FE8-4980-9E63-440A7A5AEABF}" sibTransId="{1D5ED548-BC6E-4499-8C9C-49F492EAE71C}"/>
    <dgm:cxn modelId="{14FA8EA1-A863-4302-96CE-3B18ED9DCAC3}" type="presParOf" srcId="{FC6FE399-AC8B-4AC2-A9E5-EB80FD1610EB}" destId="{9B8786C7-6855-4EC3-A596-A8236772BA97}" srcOrd="0" destOrd="0" presId="urn:microsoft.com/office/officeart/2005/8/layout/process4"/>
    <dgm:cxn modelId="{7080DABF-5B6B-432D-BEC6-81A5EF49BB7D}" type="presParOf" srcId="{9B8786C7-6855-4EC3-A596-A8236772BA97}" destId="{ADB5AE0A-7E73-45F4-9F79-11D8C41F0B7C}" srcOrd="0" destOrd="0" presId="urn:microsoft.com/office/officeart/2005/8/layout/process4"/>
    <dgm:cxn modelId="{B3C6C2B6-0E75-4CEB-9EAE-4507E646BA22}" type="presParOf" srcId="{FC6FE399-AC8B-4AC2-A9E5-EB80FD1610EB}" destId="{DC1C7B01-FD05-4A2E-A512-6CCA6CB1A005}" srcOrd="1" destOrd="0" presId="urn:microsoft.com/office/officeart/2005/8/layout/process4"/>
    <dgm:cxn modelId="{C14AAA06-7BDA-4CB5-B66C-12EE3200992A}" type="presParOf" srcId="{FC6FE399-AC8B-4AC2-A9E5-EB80FD1610EB}" destId="{2D475606-B1D3-4DCB-858F-5DDF4ACAA37C}" srcOrd="2" destOrd="0" presId="urn:microsoft.com/office/officeart/2005/8/layout/process4"/>
    <dgm:cxn modelId="{6C1C96AC-ABCD-484E-A320-9032A3CB5313}" type="presParOf" srcId="{2D475606-B1D3-4DCB-858F-5DDF4ACAA37C}" destId="{5C192D1C-EFD7-4AFD-BD43-BFABA08F3981}" srcOrd="0" destOrd="0" presId="urn:microsoft.com/office/officeart/2005/8/layout/process4"/>
    <dgm:cxn modelId="{647A5AC7-199A-4F4C-B162-DA587C35C450}" type="presParOf" srcId="{2D475606-B1D3-4DCB-858F-5DDF4ACAA37C}" destId="{88BDF348-82FB-4C22-BE2C-CBA21A183E92}" srcOrd="1" destOrd="0" presId="urn:microsoft.com/office/officeart/2005/8/layout/process4"/>
    <dgm:cxn modelId="{177CA96D-3B7E-42C5-BC5E-C702A2C8C019}" type="presParOf" srcId="{2D475606-B1D3-4DCB-858F-5DDF4ACAA37C}" destId="{40294ECC-D5C8-4C0E-8A44-6229C647D537}" srcOrd="2" destOrd="0" presId="urn:microsoft.com/office/officeart/2005/8/layout/process4"/>
    <dgm:cxn modelId="{4472B589-1633-4CC0-A9C7-9A74EEDB902A}" type="presParOf" srcId="{40294ECC-D5C8-4C0E-8A44-6229C647D537}" destId="{EC69C0BC-974A-4253-BCEF-0C310C76491A}" srcOrd="0" destOrd="0" presId="urn:microsoft.com/office/officeart/2005/8/layout/process4"/>
    <dgm:cxn modelId="{F0D0C267-A4E7-497A-A03B-BE6C14521784}" type="presParOf" srcId="{40294ECC-D5C8-4C0E-8A44-6229C647D537}" destId="{DA0EA35A-2921-48A5-AA83-498AAD8D2A31}"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6AE60-163E-41D1-A22D-3985C3A0FE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139A276-8852-422D-B780-212C62436C8C}">
      <dgm:prSet/>
      <dgm:spPr/>
      <dgm:t>
        <a:bodyPr/>
        <a:lstStyle/>
        <a:p>
          <a:pPr rtl="0"/>
          <a:r>
            <a:rPr lang="en-US" b="0" i="0">
              <a:latin typeface="Proxima Nova Bl"/>
            </a:rPr>
            <a:t>GPU-based join implementations does</a:t>
          </a:r>
          <a:r>
            <a:rPr lang="en-US">
              <a:latin typeface="Proxima Nova Bl"/>
            </a:rPr>
            <a:t> not sort result (by default)</a:t>
          </a:r>
          <a:endParaRPr lang="en-US"/>
        </a:p>
      </dgm:t>
    </dgm:pt>
    <dgm:pt modelId="{4F8242D7-C645-402C-9469-1D1431CB9506}" type="parTrans" cxnId="{0B76BAE7-BF85-4A32-8307-E35E2D8537B3}">
      <dgm:prSet/>
      <dgm:spPr/>
      <dgm:t>
        <a:bodyPr/>
        <a:lstStyle/>
        <a:p>
          <a:endParaRPr lang="en-US"/>
        </a:p>
      </dgm:t>
    </dgm:pt>
    <dgm:pt modelId="{602C24A0-8EAC-47EC-A282-3BFF0E30CAAD}" type="sibTrans" cxnId="{0B76BAE7-BF85-4A32-8307-E35E2D8537B3}">
      <dgm:prSet/>
      <dgm:spPr/>
      <dgm:t>
        <a:bodyPr/>
        <a:lstStyle/>
        <a:p>
          <a:endParaRPr lang="en-US"/>
        </a:p>
      </dgm:t>
    </dgm:pt>
    <dgm:pt modelId="{2CB3F452-FA79-42BA-A9BD-A62EE5DC6D07}">
      <dgm:prSet/>
      <dgm:spPr/>
      <dgm:t>
        <a:bodyPr/>
        <a:lstStyle/>
        <a:p>
          <a:r>
            <a:rPr lang="en-US" b="0" i="0"/>
            <a:t>Challenge for iterated relational algebra algorithms</a:t>
          </a:r>
          <a:endParaRPr lang="en-US"/>
        </a:p>
      </dgm:t>
    </dgm:pt>
    <dgm:pt modelId="{D1C4FF40-0480-4AE4-BC6A-26482100C3D4}" type="parTrans" cxnId="{DA602704-0336-4889-82BE-075DF13F7B78}">
      <dgm:prSet/>
      <dgm:spPr/>
      <dgm:t>
        <a:bodyPr/>
        <a:lstStyle/>
        <a:p>
          <a:endParaRPr lang="en-US"/>
        </a:p>
      </dgm:t>
    </dgm:pt>
    <dgm:pt modelId="{9F3A54BB-2270-46D8-AEE0-75E04AFF11CE}" type="sibTrans" cxnId="{DA602704-0336-4889-82BE-075DF13F7B78}">
      <dgm:prSet/>
      <dgm:spPr/>
      <dgm:t>
        <a:bodyPr/>
        <a:lstStyle/>
        <a:p>
          <a:endParaRPr lang="en-US"/>
        </a:p>
      </dgm:t>
    </dgm:pt>
    <dgm:pt modelId="{E03CE487-97AD-447B-8C40-6560A7D89E01}">
      <dgm:prSet/>
      <dgm:spPr/>
      <dgm:t>
        <a:bodyPr/>
        <a:lstStyle/>
        <a:p>
          <a:r>
            <a:rPr lang="en-US" b="0" i="0"/>
            <a:t>Negative impact on algorithm performance</a:t>
          </a:r>
          <a:endParaRPr lang="en-US"/>
        </a:p>
      </dgm:t>
    </dgm:pt>
    <dgm:pt modelId="{6831C7B2-EBC2-4963-823B-71D2694DC93F}" type="parTrans" cxnId="{4E724C72-10C7-44D1-8022-B59FC18E12D4}">
      <dgm:prSet/>
      <dgm:spPr/>
      <dgm:t>
        <a:bodyPr/>
        <a:lstStyle/>
        <a:p>
          <a:endParaRPr lang="en-US"/>
        </a:p>
      </dgm:t>
    </dgm:pt>
    <dgm:pt modelId="{F7609899-4117-4471-8A29-A0D77017C558}" type="sibTrans" cxnId="{4E724C72-10C7-44D1-8022-B59FC18E12D4}">
      <dgm:prSet/>
      <dgm:spPr/>
      <dgm:t>
        <a:bodyPr/>
        <a:lstStyle/>
        <a:p>
          <a:endParaRPr lang="en-US"/>
        </a:p>
      </dgm:t>
    </dgm:pt>
    <dgm:pt modelId="{1CB942ED-38F9-45E3-B661-B61167E1EE4C}">
      <dgm:prSet/>
      <dgm:spPr/>
      <dgm:t>
        <a:bodyPr/>
        <a:lstStyle/>
        <a:p>
          <a:r>
            <a:rPr lang="en-US" b="0" i="0"/>
            <a:t>Memory overhead in Python libraries</a:t>
          </a:r>
          <a:endParaRPr lang="en-US"/>
        </a:p>
      </dgm:t>
    </dgm:pt>
    <dgm:pt modelId="{0FD8415A-0D9A-49AD-97D9-7ACB2A6F74D7}" type="parTrans" cxnId="{0D239EA0-B2CE-4167-9718-613DED288014}">
      <dgm:prSet/>
      <dgm:spPr/>
      <dgm:t>
        <a:bodyPr/>
        <a:lstStyle/>
        <a:p>
          <a:endParaRPr lang="en-US"/>
        </a:p>
      </dgm:t>
    </dgm:pt>
    <dgm:pt modelId="{C4DAB79A-B20A-49D6-A1D3-0A4DA0104779}" type="sibTrans" cxnId="{0D239EA0-B2CE-4167-9718-613DED288014}">
      <dgm:prSet/>
      <dgm:spPr/>
      <dgm:t>
        <a:bodyPr/>
        <a:lstStyle/>
        <a:p>
          <a:endParaRPr lang="en-US"/>
        </a:p>
      </dgm:t>
    </dgm:pt>
    <dgm:pt modelId="{EC101F1A-89C7-47F9-9C89-2D7B126BB905}" type="pres">
      <dgm:prSet presAssocID="{8B66AE60-163E-41D1-A22D-3985C3A0FE89}" presName="root" presStyleCnt="0">
        <dgm:presLayoutVars>
          <dgm:dir/>
          <dgm:resizeHandles val="exact"/>
        </dgm:presLayoutVars>
      </dgm:prSet>
      <dgm:spPr/>
    </dgm:pt>
    <dgm:pt modelId="{8DC35775-2A4B-44BC-9D1C-FAE4C7E26577}" type="pres">
      <dgm:prSet presAssocID="{5139A276-8852-422D-B780-212C62436C8C}" presName="compNode" presStyleCnt="0"/>
      <dgm:spPr/>
    </dgm:pt>
    <dgm:pt modelId="{DA08EC13-E9B9-43F9-8C56-CD6C33D86D37}" type="pres">
      <dgm:prSet presAssocID="{5139A276-8852-422D-B780-212C62436C8C}" presName="bgRect" presStyleLbl="bgShp" presStyleIdx="0" presStyleCnt="4"/>
      <dgm:spPr/>
    </dgm:pt>
    <dgm:pt modelId="{3EDF0C62-8086-467E-9ACA-49D166495F58}" type="pres">
      <dgm:prSet presAssocID="{5139A276-8852-422D-B780-212C62436C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87EB402-76FF-4E5E-BC16-08B5F0EDFEDF}" type="pres">
      <dgm:prSet presAssocID="{5139A276-8852-422D-B780-212C62436C8C}" presName="spaceRect" presStyleCnt="0"/>
      <dgm:spPr/>
    </dgm:pt>
    <dgm:pt modelId="{893E264A-0D67-4F6C-B391-AC129C5CF15F}" type="pres">
      <dgm:prSet presAssocID="{5139A276-8852-422D-B780-212C62436C8C}" presName="parTx" presStyleLbl="revTx" presStyleIdx="0" presStyleCnt="4">
        <dgm:presLayoutVars>
          <dgm:chMax val="0"/>
          <dgm:chPref val="0"/>
        </dgm:presLayoutVars>
      </dgm:prSet>
      <dgm:spPr/>
    </dgm:pt>
    <dgm:pt modelId="{8E674572-B352-4AE7-8056-00E9E729F39A}" type="pres">
      <dgm:prSet presAssocID="{602C24A0-8EAC-47EC-A282-3BFF0E30CAAD}" presName="sibTrans" presStyleCnt="0"/>
      <dgm:spPr/>
    </dgm:pt>
    <dgm:pt modelId="{D76CB8FB-E795-4FD7-B736-6F1541EEB914}" type="pres">
      <dgm:prSet presAssocID="{2CB3F452-FA79-42BA-A9BD-A62EE5DC6D07}" presName="compNode" presStyleCnt="0"/>
      <dgm:spPr/>
    </dgm:pt>
    <dgm:pt modelId="{67DBD298-FA15-4F6C-884E-5FE44E95053A}" type="pres">
      <dgm:prSet presAssocID="{2CB3F452-FA79-42BA-A9BD-A62EE5DC6D07}" presName="bgRect" presStyleLbl="bgShp" presStyleIdx="1" presStyleCnt="4"/>
      <dgm:spPr/>
    </dgm:pt>
    <dgm:pt modelId="{A5412A60-81E5-4EB9-9144-002FF9D150E2}" type="pres">
      <dgm:prSet presAssocID="{2CB3F452-FA79-42BA-A9BD-A62EE5DC6D0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B0C6871-6E31-426E-AF3B-5F58CA124E50}" type="pres">
      <dgm:prSet presAssocID="{2CB3F452-FA79-42BA-A9BD-A62EE5DC6D07}" presName="spaceRect" presStyleCnt="0"/>
      <dgm:spPr/>
    </dgm:pt>
    <dgm:pt modelId="{697E6E6A-A5CB-434E-B9CF-AEEE8DE819D9}" type="pres">
      <dgm:prSet presAssocID="{2CB3F452-FA79-42BA-A9BD-A62EE5DC6D07}" presName="parTx" presStyleLbl="revTx" presStyleIdx="1" presStyleCnt="4">
        <dgm:presLayoutVars>
          <dgm:chMax val="0"/>
          <dgm:chPref val="0"/>
        </dgm:presLayoutVars>
      </dgm:prSet>
      <dgm:spPr/>
    </dgm:pt>
    <dgm:pt modelId="{E3F84A03-ADFB-492B-881E-73E0BE9FA491}" type="pres">
      <dgm:prSet presAssocID="{9F3A54BB-2270-46D8-AEE0-75E04AFF11CE}" presName="sibTrans" presStyleCnt="0"/>
      <dgm:spPr/>
    </dgm:pt>
    <dgm:pt modelId="{0EED54A3-6910-4952-B9D4-8B34557145AF}" type="pres">
      <dgm:prSet presAssocID="{E03CE487-97AD-447B-8C40-6560A7D89E01}" presName="compNode" presStyleCnt="0"/>
      <dgm:spPr/>
    </dgm:pt>
    <dgm:pt modelId="{2B21C40F-EA59-4F58-86F4-21B814A24002}" type="pres">
      <dgm:prSet presAssocID="{E03CE487-97AD-447B-8C40-6560A7D89E01}" presName="bgRect" presStyleLbl="bgShp" presStyleIdx="2" presStyleCnt="4"/>
      <dgm:spPr/>
    </dgm:pt>
    <dgm:pt modelId="{49616E63-7E65-4366-8C6F-4497C7D8F8B2}" type="pres">
      <dgm:prSet presAssocID="{E03CE487-97AD-447B-8C40-6560A7D89E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d Face with No Fill"/>
        </a:ext>
      </dgm:extLst>
    </dgm:pt>
    <dgm:pt modelId="{F2E24E26-8FEC-4797-80B1-0C057EEAFC95}" type="pres">
      <dgm:prSet presAssocID="{E03CE487-97AD-447B-8C40-6560A7D89E01}" presName="spaceRect" presStyleCnt="0"/>
      <dgm:spPr/>
    </dgm:pt>
    <dgm:pt modelId="{C86D2437-DDB9-479D-860C-12DC74A9B7F0}" type="pres">
      <dgm:prSet presAssocID="{E03CE487-97AD-447B-8C40-6560A7D89E01}" presName="parTx" presStyleLbl="revTx" presStyleIdx="2" presStyleCnt="4">
        <dgm:presLayoutVars>
          <dgm:chMax val="0"/>
          <dgm:chPref val="0"/>
        </dgm:presLayoutVars>
      </dgm:prSet>
      <dgm:spPr/>
    </dgm:pt>
    <dgm:pt modelId="{1C9B6CF8-B2AB-4BC7-AC35-60D45E82E486}" type="pres">
      <dgm:prSet presAssocID="{F7609899-4117-4471-8A29-A0D77017C558}" presName="sibTrans" presStyleCnt="0"/>
      <dgm:spPr/>
    </dgm:pt>
    <dgm:pt modelId="{3E9869C0-7E48-4D12-8D25-6579C0C42960}" type="pres">
      <dgm:prSet presAssocID="{1CB942ED-38F9-45E3-B661-B61167E1EE4C}" presName="compNode" presStyleCnt="0"/>
      <dgm:spPr/>
    </dgm:pt>
    <dgm:pt modelId="{35845ADA-C301-4D42-A1F9-35DCDC0F3DF8}" type="pres">
      <dgm:prSet presAssocID="{1CB942ED-38F9-45E3-B661-B61167E1EE4C}" presName="bgRect" presStyleLbl="bgShp" presStyleIdx="3" presStyleCnt="4"/>
      <dgm:spPr/>
    </dgm:pt>
    <dgm:pt modelId="{68607F5D-DC0A-4C43-B50E-7E64F4AE2C00}" type="pres">
      <dgm:prSet presAssocID="{1CB942ED-38F9-45E3-B661-B61167E1EE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EC4A2C93-FEA7-4A56-AD35-48D9A18B815A}" type="pres">
      <dgm:prSet presAssocID="{1CB942ED-38F9-45E3-B661-B61167E1EE4C}" presName="spaceRect" presStyleCnt="0"/>
      <dgm:spPr/>
    </dgm:pt>
    <dgm:pt modelId="{EAEEAB44-960B-4F26-B835-AB2F1B33BE82}" type="pres">
      <dgm:prSet presAssocID="{1CB942ED-38F9-45E3-B661-B61167E1EE4C}" presName="parTx" presStyleLbl="revTx" presStyleIdx="3" presStyleCnt="4">
        <dgm:presLayoutVars>
          <dgm:chMax val="0"/>
          <dgm:chPref val="0"/>
        </dgm:presLayoutVars>
      </dgm:prSet>
      <dgm:spPr/>
    </dgm:pt>
  </dgm:ptLst>
  <dgm:cxnLst>
    <dgm:cxn modelId="{DA602704-0336-4889-82BE-075DF13F7B78}" srcId="{8B66AE60-163E-41D1-A22D-3985C3A0FE89}" destId="{2CB3F452-FA79-42BA-A9BD-A62EE5DC6D07}" srcOrd="1" destOrd="0" parTransId="{D1C4FF40-0480-4AE4-BC6A-26482100C3D4}" sibTransId="{9F3A54BB-2270-46D8-AEE0-75E04AFF11CE}"/>
    <dgm:cxn modelId="{E3FBF521-8728-439D-B3BD-B5B70F170D11}" type="presOf" srcId="{2CB3F452-FA79-42BA-A9BD-A62EE5DC6D07}" destId="{697E6E6A-A5CB-434E-B9CF-AEEE8DE819D9}" srcOrd="0" destOrd="0" presId="urn:microsoft.com/office/officeart/2018/2/layout/IconVerticalSolidList"/>
    <dgm:cxn modelId="{8A50F368-5332-4C9B-98B9-996A93C33A70}" type="presOf" srcId="{8B66AE60-163E-41D1-A22D-3985C3A0FE89}" destId="{EC101F1A-89C7-47F9-9C89-2D7B126BB905}" srcOrd="0" destOrd="0" presId="urn:microsoft.com/office/officeart/2018/2/layout/IconVerticalSolidList"/>
    <dgm:cxn modelId="{4E724C72-10C7-44D1-8022-B59FC18E12D4}" srcId="{8B66AE60-163E-41D1-A22D-3985C3A0FE89}" destId="{E03CE487-97AD-447B-8C40-6560A7D89E01}" srcOrd="2" destOrd="0" parTransId="{6831C7B2-EBC2-4963-823B-71D2694DC93F}" sibTransId="{F7609899-4117-4471-8A29-A0D77017C558}"/>
    <dgm:cxn modelId="{A9CBF586-EF84-4B88-88C6-404D79C5DF77}" type="presOf" srcId="{E03CE487-97AD-447B-8C40-6560A7D89E01}" destId="{C86D2437-DDB9-479D-860C-12DC74A9B7F0}" srcOrd="0" destOrd="0" presId="urn:microsoft.com/office/officeart/2018/2/layout/IconVerticalSolidList"/>
    <dgm:cxn modelId="{0D239EA0-B2CE-4167-9718-613DED288014}" srcId="{8B66AE60-163E-41D1-A22D-3985C3A0FE89}" destId="{1CB942ED-38F9-45E3-B661-B61167E1EE4C}" srcOrd="3" destOrd="0" parTransId="{0FD8415A-0D9A-49AD-97D9-7ACB2A6F74D7}" sibTransId="{C4DAB79A-B20A-49D6-A1D3-0A4DA0104779}"/>
    <dgm:cxn modelId="{4DBAC1CF-4FDB-4CF5-BB1C-065083E358E5}" type="presOf" srcId="{5139A276-8852-422D-B780-212C62436C8C}" destId="{893E264A-0D67-4F6C-B391-AC129C5CF15F}" srcOrd="0" destOrd="0" presId="urn:microsoft.com/office/officeart/2018/2/layout/IconVerticalSolidList"/>
    <dgm:cxn modelId="{0B76BAE7-BF85-4A32-8307-E35E2D8537B3}" srcId="{8B66AE60-163E-41D1-A22D-3985C3A0FE89}" destId="{5139A276-8852-422D-B780-212C62436C8C}" srcOrd="0" destOrd="0" parTransId="{4F8242D7-C645-402C-9469-1D1431CB9506}" sibTransId="{602C24A0-8EAC-47EC-A282-3BFF0E30CAAD}"/>
    <dgm:cxn modelId="{836A41FF-5893-4DE2-924E-623CF8D34A05}" type="presOf" srcId="{1CB942ED-38F9-45E3-B661-B61167E1EE4C}" destId="{EAEEAB44-960B-4F26-B835-AB2F1B33BE82}" srcOrd="0" destOrd="0" presId="urn:microsoft.com/office/officeart/2018/2/layout/IconVerticalSolidList"/>
    <dgm:cxn modelId="{EB0FC8EF-45A4-462B-A3CC-5709D16DB357}" type="presParOf" srcId="{EC101F1A-89C7-47F9-9C89-2D7B126BB905}" destId="{8DC35775-2A4B-44BC-9D1C-FAE4C7E26577}" srcOrd="0" destOrd="0" presId="urn:microsoft.com/office/officeart/2018/2/layout/IconVerticalSolidList"/>
    <dgm:cxn modelId="{0D0BCC1E-AB1C-4467-BDBC-22524BE635FF}" type="presParOf" srcId="{8DC35775-2A4B-44BC-9D1C-FAE4C7E26577}" destId="{DA08EC13-E9B9-43F9-8C56-CD6C33D86D37}" srcOrd="0" destOrd="0" presId="urn:microsoft.com/office/officeart/2018/2/layout/IconVerticalSolidList"/>
    <dgm:cxn modelId="{BF07B59B-B0FC-4B5D-A2D3-E00607F1D207}" type="presParOf" srcId="{8DC35775-2A4B-44BC-9D1C-FAE4C7E26577}" destId="{3EDF0C62-8086-467E-9ACA-49D166495F58}" srcOrd="1" destOrd="0" presId="urn:microsoft.com/office/officeart/2018/2/layout/IconVerticalSolidList"/>
    <dgm:cxn modelId="{C0FBC729-2ECC-4F01-8CD2-C83332124474}" type="presParOf" srcId="{8DC35775-2A4B-44BC-9D1C-FAE4C7E26577}" destId="{887EB402-76FF-4E5E-BC16-08B5F0EDFEDF}" srcOrd="2" destOrd="0" presId="urn:microsoft.com/office/officeart/2018/2/layout/IconVerticalSolidList"/>
    <dgm:cxn modelId="{813AB997-76EB-4239-B286-EA3AABD43D85}" type="presParOf" srcId="{8DC35775-2A4B-44BC-9D1C-FAE4C7E26577}" destId="{893E264A-0D67-4F6C-B391-AC129C5CF15F}" srcOrd="3" destOrd="0" presId="urn:microsoft.com/office/officeart/2018/2/layout/IconVerticalSolidList"/>
    <dgm:cxn modelId="{C35EEE00-3E0B-4C4C-BD68-6EC29D128560}" type="presParOf" srcId="{EC101F1A-89C7-47F9-9C89-2D7B126BB905}" destId="{8E674572-B352-4AE7-8056-00E9E729F39A}" srcOrd="1" destOrd="0" presId="urn:microsoft.com/office/officeart/2018/2/layout/IconVerticalSolidList"/>
    <dgm:cxn modelId="{FC31221E-4CB1-4568-88F0-3F22A6AB57CA}" type="presParOf" srcId="{EC101F1A-89C7-47F9-9C89-2D7B126BB905}" destId="{D76CB8FB-E795-4FD7-B736-6F1541EEB914}" srcOrd="2" destOrd="0" presId="urn:microsoft.com/office/officeart/2018/2/layout/IconVerticalSolidList"/>
    <dgm:cxn modelId="{9EE236BA-79A5-436F-BDE4-75627E66C052}" type="presParOf" srcId="{D76CB8FB-E795-4FD7-B736-6F1541EEB914}" destId="{67DBD298-FA15-4F6C-884E-5FE44E95053A}" srcOrd="0" destOrd="0" presId="urn:microsoft.com/office/officeart/2018/2/layout/IconVerticalSolidList"/>
    <dgm:cxn modelId="{9E6BDA86-FC6D-4D33-B45B-3CFB6A0F5A2B}" type="presParOf" srcId="{D76CB8FB-E795-4FD7-B736-6F1541EEB914}" destId="{A5412A60-81E5-4EB9-9144-002FF9D150E2}" srcOrd="1" destOrd="0" presId="urn:microsoft.com/office/officeart/2018/2/layout/IconVerticalSolidList"/>
    <dgm:cxn modelId="{F87139BA-E75C-4A2E-9E7B-D5582D9F485F}" type="presParOf" srcId="{D76CB8FB-E795-4FD7-B736-6F1541EEB914}" destId="{2B0C6871-6E31-426E-AF3B-5F58CA124E50}" srcOrd="2" destOrd="0" presId="urn:microsoft.com/office/officeart/2018/2/layout/IconVerticalSolidList"/>
    <dgm:cxn modelId="{6D755AF4-3020-4EF1-B2B4-C0539F79A0A2}" type="presParOf" srcId="{D76CB8FB-E795-4FD7-B736-6F1541EEB914}" destId="{697E6E6A-A5CB-434E-B9CF-AEEE8DE819D9}" srcOrd="3" destOrd="0" presId="urn:microsoft.com/office/officeart/2018/2/layout/IconVerticalSolidList"/>
    <dgm:cxn modelId="{BD9C1943-23A7-4079-8886-A9798825F3DC}" type="presParOf" srcId="{EC101F1A-89C7-47F9-9C89-2D7B126BB905}" destId="{E3F84A03-ADFB-492B-881E-73E0BE9FA491}" srcOrd="3" destOrd="0" presId="urn:microsoft.com/office/officeart/2018/2/layout/IconVerticalSolidList"/>
    <dgm:cxn modelId="{95BA434C-11A9-4DEA-B9E2-86DEB721A19F}" type="presParOf" srcId="{EC101F1A-89C7-47F9-9C89-2D7B126BB905}" destId="{0EED54A3-6910-4952-B9D4-8B34557145AF}" srcOrd="4" destOrd="0" presId="urn:microsoft.com/office/officeart/2018/2/layout/IconVerticalSolidList"/>
    <dgm:cxn modelId="{2C9F0CEA-5B80-4832-AE01-9A5D250C9D0D}" type="presParOf" srcId="{0EED54A3-6910-4952-B9D4-8B34557145AF}" destId="{2B21C40F-EA59-4F58-86F4-21B814A24002}" srcOrd="0" destOrd="0" presId="urn:microsoft.com/office/officeart/2018/2/layout/IconVerticalSolidList"/>
    <dgm:cxn modelId="{E1CCD67A-F4A2-4D98-87C5-F7D9126A277C}" type="presParOf" srcId="{0EED54A3-6910-4952-B9D4-8B34557145AF}" destId="{49616E63-7E65-4366-8C6F-4497C7D8F8B2}" srcOrd="1" destOrd="0" presId="urn:microsoft.com/office/officeart/2018/2/layout/IconVerticalSolidList"/>
    <dgm:cxn modelId="{D5CD8665-A430-4B8B-A9C3-BD0DD4C858FD}" type="presParOf" srcId="{0EED54A3-6910-4952-B9D4-8B34557145AF}" destId="{F2E24E26-8FEC-4797-80B1-0C057EEAFC95}" srcOrd="2" destOrd="0" presId="urn:microsoft.com/office/officeart/2018/2/layout/IconVerticalSolidList"/>
    <dgm:cxn modelId="{0EB8CC17-75C4-45FF-B047-46BC4C1732C6}" type="presParOf" srcId="{0EED54A3-6910-4952-B9D4-8B34557145AF}" destId="{C86D2437-DDB9-479D-860C-12DC74A9B7F0}" srcOrd="3" destOrd="0" presId="urn:microsoft.com/office/officeart/2018/2/layout/IconVerticalSolidList"/>
    <dgm:cxn modelId="{CA2FD426-5EF3-4E31-A5AA-9F42A5AC55DD}" type="presParOf" srcId="{EC101F1A-89C7-47F9-9C89-2D7B126BB905}" destId="{1C9B6CF8-B2AB-4BC7-AC35-60D45E82E486}" srcOrd="5" destOrd="0" presId="urn:microsoft.com/office/officeart/2018/2/layout/IconVerticalSolidList"/>
    <dgm:cxn modelId="{E07DE189-539E-4277-BB01-D26E47524D04}" type="presParOf" srcId="{EC101F1A-89C7-47F9-9C89-2D7B126BB905}" destId="{3E9869C0-7E48-4D12-8D25-6579C0C42960}" srcOrd="6" destOrd="0" presId="urn:microsoft.com/office/officeart/2018/2/layout/IconVerticalSolidList"/>
    <dgm:cxn modelId="{3189DE1F-E4AF-4CA4-A796-BFF986ABEED2}" type="presParOf" srcId="{3E9869C0-7E48-4D12-8D25-6579C0C42960}" destId="{35845ADA-C301-4D42-A1F9-35DCDC0F3DF8}" srcOrd="0" destOrd="0" presId="urn:microsoft.com/office/officeart/2018/2/layout/IconVerticalSolidList"/>
    <dgm:cxn modelId="{F9C312F4-8464-44FF-A4EF-E2B095ABDAE8}" type="presParOf" srcId="{3E9869C0-7E48-4D12-8D25-6579C0C42960}" destId="{68607F5D-DC0A-4C43-B50E-7E64F4AE2C00}" srcOrd="1" destOrd="0" presId="urn:microsoft.com/office/officeart/2018/2/layout/IconVerticalSolidList"/>
    <dgm:cxn modelId="{A48E7918-BE48-4851-8521-8C77247A077B}" type="presParOf" srcId="{3E9869C0-7E48-4D12-8D25-6579C0C42960}" destId="{EC4A2C93-FEA7-4A56-AD35-48D9A18B815A}" srcOrd="2" destOrd="0" presId="urn:microsoft.com/office/officeart/2018/2/layout/IconVerticalSolidList"/>
    <dgm:cxn modelId="{EDF78A8F-9CED-4B33-A1D6-B8E5A78F5A4D}" type="presParOf" srcId="{3E9869C0-7E48-4D12-8D25-6579C0C42960}" destId="{EAEEAB44-960B-4F26-B835-AB2F1B33BE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9F0DF8-92A0-42FA-9746-D5BAD5E79B1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D020A8-3955-4EE6-BBF7-3581DAA9E0A8}">
      <dgm:prSet/>
      <dgm:spPr/>
      <dgm:t>
        <a:bodyPr/>
        <a:lstStyle/>
        <a:p>
          <a:r>
            <a:rPr lang="en-US" b="0" i="0" err="1"/>
            <a:t>ThetaGPU</a:t>
          </a:r>
          <a:r>
            <a:rPr lang="en-US" b="0" i="0"/>
            <a:t> supercomputer from Argonne National Lab</a:t>
          </a:r>
          <a:endParaRPr lang="en-US"/>
        </a:p>
      </dgm:t>
    </dgm:pt>
    <dgm:pt modelId="{F8AE4EEF-7BC8-4825-AD03-EFA78AA55715}" type="parTrans" cxnId="{5203E201-713B-49CA-90DD-3E8087F4BBB7}">
      <dgm:prSet/>
      <dgm:spPr/>
      <dgm:t>
        <a:bodyPr/>
        <a:lstStyle/>
        <a:p>
          <a:endParaRPr lang="en-US"/>
        </a:p>
      </dgm:t>
    </dgm:pt>
    <dgm:pt modelId="{1BB4C98C-AC04-4509-A1D8-F4CFCA209056}" type="sibTrans" cxnId="{5203E201-713B-49CA-90DD-3E8087F4BBB7}">
      <dgm:prSet/>
      <dgm:spPr/>
      <dgm:t>
        <a:bodyPr/>
        <a:lstStyle/>
        <a:p>
          <a:endParaRPr lang="en-US"/>
        </a:p>
      </dgm:t>
    </dgm:pt>
    <dgm:pt modelId="{F18B0085-7996-4D0B-B4B2-280DEFBA0BCB}">
      <dgm:prSet/>
      <dgm:spPr/>
      <dgm:t>
        <a:bodyPr/>
        <a:lstStyle/>
        <a:p>
          <a:r>
            <a:rPr lang="en-US" b="0" i="0"/>
            <a:t>CPU: AMD EPYC 7742 processors with 3.31GHz clock speed, 128 cores</a:t>
          </a:r>
          <a:endParaRPr lang="en-US"/>
        </a:p>
      </dgm:t>
    </dgm:pt>
    <dgm:pt modelId="{F82BDF04-072B-4EBF-8AF1-29883653D1E1}" type="parTrans" cxnId="{DE5D8956-AA01-4B64-A923-7B258DE3D84B}">
      <dgm:prSet/>
      <dgm:spPr/>
      <dgm:t>
        <a:bodyPr/>
        <a:lstStyle/>
        <a:p>
          <a:endParaRPr lang="en-US"/>
        </a:p>
      </dgm:t>
    </dgm:pt>
    <dgm:pt modelId="{0DAD375D-3AD3-47F6-B09D-08FD8830CF15}" type="sibTrans" cxnId="{DE5D8956-AA01-4B64-A923-7B258DE3D84B}">
      <dgm:prSet/>
      <dgm:spPr/>
      <dgm:t>
        <a:bodyPr/>
        <a:lstStyle/>
        <a:p>
          <a:endParaRPr lang="en-US"/>
        </a:p>
      </dgm:t>
    </dgm:pt>
    <dgm:pt modelId="{647992B5-73F2-4A68-8282-047822C73817}">
      <dgm:prSet/>
      <dgm:spPr/>
      <dgm:t>
        <a:bodyPr/>
        <a:lstStyle/>
        <a:p>
          <a:r>
            <a:rPr lang="en-US" b="0" i="0"/>
            <a:t>GPU</a:t>
          </a:r>
          <a:endParaRPr lang="en-US"/>
        </a:p>
      </dgm:t>
    </dgm:pt>
    <dgm:pt modelId="{8301C6BB-346D-43CF-B3CD-7C6AC35E406C}" type="parTrans" cxnId="{6980417D-F6CD-40FA-8D22-2C011C3325A6}">
      <dgm:prSet/>
      <dgm:spPr/>
      <dgm:t>
        <a:bodyPr/>
        <a:lstStyle/>
        <a:p>
          <a:endParaRPr lang="en-US"/>
        </a:p>
      </dgm:t>
    </dgm:pt>
    <dgm:pt modelId="{CD29F561-C883-4826-94A8-206736E8F81C}" type="sibTrans" cxnId="{6980417D-F6CD-40FA-8D22-2C011C3325A6}">
      <dgm:prSet/>
      <dgm:spPr/>
      <dgm:t>
        <a:bodyPr/>
        <a:lstStyle/>
        <a:p>
          <a:endParaRPr lang="en-US"/>
        </a:p>
      </dgm:t>
    </dgm:pt>
    <dgm:pt modelId="{3022026E-B082-4A07-A889-D6737A7871C4}">
      <dgm:prSet/>
      <dgm:spPr/>
      <dgm:t>
        <a:bodyPr/>
        <a:lstStyle/>
        <a:p>
          <a:r>
            <a:rPr lang="en-US" b="0" i="0"/>
            <a:t>NVIDIA A100 Tensor Core GPU with 40GB GPU memory</a:t>
          </a:r>
          <a:endParaRPr lang="en-US"/>
        </a:p>
      </dgm:t>
    </dgm:pt>
    <dgm:pt modelId="{548ACD4C-CD8C-4458-A97B-DAD1E2A45DD5}" type="parTrans" cxnId="{46A3D8D0-B5AB-40B8-B699-312D7547B04F}">
      <dgm:prSet/>
      <dgm:spPr/>
      <dgm:t>
        <a:bodyPr/>
        <a:lstStyle/>
        <a:p>
          <a:endParaRPr lang="en-US"/>
        </a:p>
      </dgm:t>
    </dgm:pt>
    <dgm:pt modelId="{0B282473-0F94-45FF-9A50-BB83AC101A00}" type="sibTrans" cxnId="{46A3D8D0-B5AB-40B8-B699-312D7547B04F}">
      <dgm:prSet/>
      <dgm:spPr/>
      <dgm:t>
        <a:bodyPr/>
        <a:lstStyle/>
        <a:p>
          <a:endParaRPr lang="en-US"/>
        </a:p>
      </dgm:t>
    </dgm:pt>
    <dgm:pt modelId="{9E9F1215-4988-444C-97E5-D2E8BFCB7398}">
      <dgm:prSet/>
      <dgm:spPr/>
      <dgm:t>
        <a:bodyPr/>
        <a:lstStyle/>
        <a:p>
          <a:r>
            <a:rPr lang="en-US" b="0" i="0"/>
            <a:t>108 multiprocessors on device (SM)</a:t>
          </a:r>
          <a:endParaRPr lang="en-US"/>
        </a:p>
      </dgm:t>
    </dgm:pt>
    <dgm:pt modelId="{AD4B0AEB-C4B5-41F7-B22E-E0A9F38CA519}" type="parTrans" cxnId="{77039A67-129A-4537-B7E5-A389FD05A77E}">
      <dgm:prSet/>
      <dgm:spPr/>
      <dgm:t>
        <a:bodyPr/>
        <a:lstStyle/>
        <a:p>
          <a:endParaRPr lang="en-US"/>
        </a:p>
      </dgm:t>
    </dgm:pt>
    <dgm:pt modelId="{5B7FE741-388C-4137-93E6-0F8A268E843B}" type="sibTrans" cxnId="{77039A67-129A-4537-B7E5-A389FD05A77E}">
      <dgm:prSet/>
      <dgm:spPr/>
      <dgm:t>
        <a:bodyPr/>
        <a:lstStyle/>
        <a:p>
          <a:endParaRPr lang="en-US"/>
        </a:p>
      </dgm:t>
    </dgm:pt>
    <dgm:pt modelId="{9D0F4F8F-7CDC-49F4-A82A-DFFA3CD5BC4D}">
      <dgm:prSet/>
      <dgm:spPr/>
      <dgm:t>
        <a:bodyPr/>
        <a:lstStyle/>
        <a:p>
          <a:r>
            <a:rPr lang="en-US" b="0" i="0"/>
            <a:t>Environment</a:t>
          </a:r>
          <a:endParaRPr lang="en-US"/>
        </a:p>
      </dgm:t>
    </dgm:pt>
    <dgm:pt modelId="{DF7826B1-DE5D-467F-8332-BDEC7DD9AED0}" type="parTrans" cxnId="{7576B895-9F37-4F30-9D87-89F1E9F1D82B}">
      <dgm:prSet/>
      <dgm:spPr/>
      <dgm:t>
        <a:bodyPr/>
        <a:lstStyle/>
        <a:p>
          <a:endParaRPr lang="en-US"/>
        </a:p>
      </dgm:t>
    </dgm:pt>
    <dgm:pt modelId="{386752D6-E526-402A-A8BA-CD8E4DBEF2AF}" type="sibTrans" cxnId="{7576B895-9F37-4F30-9D87-89F1E9F1D82B}">
      <dgm:prSet/>
      <dgm:spPr/>
      <dgm:t>
        <a:bodyPr/>
        <a:lstStyle/>
        <a:p>
          <a:endParaRPr lang="en-US"/>
        </a:p>
      </dgm:t>
    </dgm:pt>
    <dgm:pt modelId="{2AD246DA-0A7F-413B-9F5A-8984B27AC91D}">
      <dgm:prSet/>
      <dgm:spPr/>
      <dgm:t>
        <a:bodyPr/>
        <a:lstStyle/>
        <a:p>
          <a:r>
            <a:rPr lang="en-US" b="0" i="0"/>
            <a:t>CUDA version 11.4, 3,456 x 512 (blocks per grid x threads per block)</a:t>
          </a:r>
          <a:endParaRPr lang="en-US"/>
        </a:p>
      </dgm:t>
    </dgm:pt>
    <dgm:pt modelId="{0855A1EB-98BA-4A05-9BDD-7D5284F67185}" type="parTrans" cxnId="{2C890BA9-AF7F-418D-B369-DE1330464728}">
      <dgm:prSet/>
      <dgm:spPr/>
      <dgm:t>
        <a:bodyPr/>
        <a:lstStyle/>
        <a:p>
          <a:endParaRPr lang="en-US"/>
        </a:p>
      </dgm:t>
    </dgm:pt>
    <dgm:pt modelId="{DB432C60-BC08-4860-90ED-1CDF6A065907}" type="sibTrans" cxnId="{2C890BA9-AF7F-418D-B369-DE1330464728}">
      <dgm:prSet/>
      <dgm:spPr/>
      <dgm:t>
        <a:bodyPr/>
        <a:lstStyle/>
        <a:p>
          <a:endParaRPr lang="en-US"/>
        </a:p>
      </dgm:t>
    </dgm:pt>
    <dgm:pt modelId="{81EC6F0C-D5FB-4273-B004-630FA099FB4E}">
      <dgm:prSet/>
      <dgm:spPr/>
      <dgm:t>
        <a:bodyPr/>
        <a:lstStyle/>
        <a:p>
          <a:r>
            <a:rPr lang="en-US" b="0" i="0"/>
            <a:t>Souffle version 2.3 with 128 threads</a:t>
          </a:r>
          <a:endParaRPr lang="en-US"/>
        </a:p>
      </dgm:t>
    </dgm:pt>
    <dgm:pt modelId="{B5686313-9713-46B9-835D-64BEE0B6FD83}" type="parTrans" cxnId="{5527395D-2CB8-45E2-A317-1A6438B91010}">
      <dgm:prSet/>
      <dgm:spPr/>
      <dgm:t>
        <a:bodyPr/>
        <a:lstStyle/>
        <a:p>
          <a:endParaRPr lang="en-US"/>
        </a:p>
      </dgm:t>
    </dgm:pt>
    <dgm:pt modelId="{5784606E-5CA3-44A8-9E97-55215865876B}" type="sibTrans" cxnId="{5527395D-2CB8-45E2-A317-1A6438B91010}">
      <dgm:prSet/>
      <dgm:spPr/>
      <dgm:t>
        <a:bodyPr/>
        <a:lstStyle/>
        <a:p>
          <a:endParaRPr lang="en-US"/>
        </a:p>
      </dgm:t>
    </dgm:pt>
    <dgm:pt modelId="{881A3A56-8A84-4F03-A3CC-FF31D9F406C4}">
      <dgm:prSet/>
      <dgm:spPr/>
      <dgm:t>
        <a:bodyPr/>
        <a:lstStyle/>
        <a:p>
          <a:r>
            <a:rPr lang="en-US" b="0" i="0"/>
            <a:t>Datasets</a:t>
          </a:r>
          <a:endParaRPr lang="en-US"/>
        </a:p>
      </dgm:t>
    </dgm:pt>
    <dgm:pt modelId="{828CE363-A2B8-4A1A-A0DD-F94C1992E8C6}" type="parTrans" cxnId="{26644FED-587A-4237-BB0B-6E468C0DE5B0}">
      <dgm:prSet/>
      <dgm:spPr/>
      <dgm:t>
        <a:bodyPr/>
        <a:lstStyle/>
        <a:p>
          <a:endParaRPr lang="en-US"/>
        </a:p>
      </dgm:t>
    </dgm:pt>
    <dgm:pt modelId="{F0389F1B-7DDF-49CC-B17B-13885EA2D89D}" type="sibTrans" cxnId="{26644FED-587A-4237-BB0B-6E468C0DE5B0}">
      <dgm:prSet/>
      <dgm:spPr/>
      <dgm:t>
        <a:bodyPr/>
        <a:lstStyle/>
        <a:p>
          <a:endParaRPr lang="en-US"/>
        </a:p>
      </dgm:t>
    </dgm:pt>
    <dgm:pt modelId="{F26C7E53-7557-476A-8A0F-1786DD7CAA3A}">
      <dgm:prSet/>
      <dgm:spPr/>
      <dgm:t>
        <a:bodyPr/>
        <a:lstStyle/>
        <a:p>
          <a:r>
            <a:rPr lang="en-US" b="0" i="0"/>
            <a:t>Stanford large network dataset collection</a:t>
          </a:r>
          <a:endParaRPr lang="en-US"/>
        </a:p>
      </dgm:t>
    </dgm:pt>
    <dgm:pt modelId="{E0D9F451-5782-483B-AEE5-1378CE40A97C}" type="parTrans" cxnId="{C1E85A8C-BC68-43B2-A845-C9F68EA08602}">
      <dgm:prSet/>
      <dgm:spPr/>
      <dgm:t>
        <a:bodyPr/>
        <a:lstStyle/>
        <a:p>
          <a:endParaRPr lang="en-US"/>
        </a:p>
      </dgm:t>
    </dgm:pt>
    <dgm:pt modelId="{9C6C7D5C-F688-4897-8EA3-F5D0529417A7}" type="sibTrans" cxnId="{C1E85A8C-BC68-43B2-A845-C9F68EA08602}">
      <dgm:prSet/>
      <dgm:spPr/>
      <dgm:t>
        <a:bodyPr/>
        <a:lstStyle/>
        <a:p>
          <a:endParaRPr lang="en-US"/>
        </a:p>
      </dgm:t>
    </dgm:pt>
    <dgm:pt modelId="{9354BECF-12B7-4D01-B637-70BED5674C78}">
      <dgm:prSet/>
      <dgm:spPr/>
      <dgm:t>
        <a:bodyPr/>
        <a:lstStyle/>
        <a:p>
          <a:r>
            <a:rPr lang="en-US" b="0" i="0" err="1"/>
            <a:t>SuiteSparse</a:t>
          </a:r>
          <a:r>
            <a:rPr lang="en-US" b="0" i="0"/>
            <a:t> matrix collection</a:t>
          </a:r>
          <a:endParaRPr lang="en-US"/>
        </a:p>
      </dgm:t>
    </dgm:pt>
    <dgm:pt modelId="{5032EA61-F73B-401E-A32F-2B93E267C005}" type="parTrans" cxnId="{C974B2A2-80BE-467C-94A0-8EB32C326048}">
      <dgm:prSet/>
      <dgm:spPr/>
      <dgm:t>
        <a:bodyPr/>
        <a:lstStyle/>
        <a:p>
          <a:endParaRPr lang="en-US"/>
        </a:p>
      </dgm:t>
    </dgm:pt>
    <dgm:pt modelId="{E03DD255-B318-4A1C-BF16-29B4F2136ABF}" type="sibTrans" cxnId="{C974B2A2-80BE-467C-94A0-8EB32C326048}">
      <dgm:prSet/>
      <dgm:spPr/>
      <dgm:t>
        <a:bodyPr/>
        <a:lstStyle/>
        <a:p>
          <a:endParaRPr lang="en-US"/>
        </a:p>
      </dgm:t>
    </dgm:pt>
    <dgm:pt modelId="{A0E06C7E-D254-4E0D-9C07-0EEE1EFB708E}">
      <dgm:prSet/>
      <dgm:spPr/>
      <dgm:t>
        <a:bodyPr/>
        <a:lstStyle/>
        <a:p>
          <a:r>
            <a:rPr lang="en-US" b="0" i="0"/>
            <a:t>Road network real datasets collection</a:t>
          </a:r>
          <a:endParaRPr lang="en-US"/>
        </a:p>
      </dgm:t>
    </dgm:pt>
    <dgm:pt modelId="{32BFADA0-256E-4ACA-AD36-24859271BFC4}" type="parTrans" cxnId="{CFE15C06-FAC2-4EB9-B9DE-4D74C4432AE7}">
      <dgm:prSet/>
      <dgm:spPr/>
      <dgm:t>
        <a:bodyPr/>
        <a:lstStyle/>
        <a:p>
          <a:endParaRPr lang="en-US"/>
        </a:p>
      </dgm:t>
    </dgm:pt>
    <dgm:pt modelId="{06E07454-1224-43A4-8A1C-DC6F39771243}" type="sibTrans" cxnId="{CFE15C06-FAC2-4EB9-B9DE-4D74C4432AE7}">
      <dgm:prSet/>
      <dgm:spPr/>
      <dgm:t>
        <a:bodyPr/>
        <a:lstStyle/>
        <a:p>
          <a:endParaRPr lang="en-US"/>
        </a:p>
      </dgm:t>
    </dgm:pt>
    <dgm:pt modelId="{316AC16C-C693-43B3-8D7C-BAFCB5DB2458}">
      <dgm:prSet phldr="0"/>
      <dgm:spPr/>
      <dgm:t>
        <a:bodyPr/>
        <a:lstStyle/>
        <a:p>
          <a:r>
            <a:rPr lang="en-US" b="0" i="0"/>
            <a:t>cuDF package inside conda environment</a:t>
          </a:r>
          <a:endParaRPr lang="en-US" b="0" i="0">
            <a:latin typeface="Proxima Nova Bl"/>
          </a:endParaRPr>
        </a:p>
      </dgm:t>
    </dgm:pt>
    <dgm:pt modelId="{32B76CC7-AB24-4B63-BBEC-EF4D0E08475B}" type="parTrans" cxnId="{8E04CD1D-A20E-4A32-AF21-B41D2ABF908C}">
      <dgm:prSet/>
      <dgm:spPr/>
    </dgm:pt>
    <dgm:pt modelId="{BF67897A-1DD7-4FD9-AFD2-FD454502228F}" type="sibTrans" cxnId="{8E04CD1D-A20E-4A32-AF21-B41D2ABF908C}">
      <dgm:prSet/>
      <dgm:spPr/>
    </dgm:pt>
    <dgm:pt modelId="{DC9178AA-A83C-4011-84E4-AB57DFAD38CC}" type="pres">
      <dgm:prSet presAssocID="{6A9F0DF8-92A0-42FA-9746-D5BAD5E79B1D}" presName="linear" presStyleCnt="0">
        <dgm:presLayoutVars>
          <dgm:animLvl val="lvl"/>
          <dgm:resizeHandles val="exact"/>
        </dgm:presLayoutVars>
      </dgm:prSet>
      <dgm:spPr/>
    </dgm:pt>
    <dgm:pt modelId="{927BDAA9-EC8D-463A-BF3E-0D05577086BB}" type="pres">
      <dgm:prSet presAssocID="{B2D020A8-3955-4EE6-BBF7-3581DAA9E0A8}" presName="parentText" presStyleLbl="node1" presStyleIdx="0" presStyleCnt="5">
        <dgm:presLayoutVars>
          <dgm:chMax val="0"/>
          <dgm:bulletEnabled val="1"/>
        </dgm:presLayoutVars>
      </dgm:prSet>
      <dgm:spPr/>
    </dgm:pt>
    <dgm:pt modelId="{8BDF1C7B-550D-4DCB-9D6F-F32A5C87AFCB}" type="pres">
      <dgm:prSet presAssocID="{1BB4C98C-AC04-4509-A1D8-F4CFCA209056}" presName="spacer" presStyleCnt="0"/>
      <dgm:spPr/>
    </dgm:pt>
    <dgm:pt modelId="{8C881163-7104-4535-96BE-02669C200CDB}" type="pres">
      <dgm:prSet presAssocID="{F18B0085-7996-4D0B-B4B2-280DEFBA0BCB}" presName="parentText" presStyleLbl="node1" presStyleIdx="1" presStyleCnt="5">
        <dgm:presLayoutVars>
          <dgm:chMax val="0"/>
          <dgm:bulletEnabled val="1"/>
        </dgm:presLayoutVars>
      </dgm:prSet>
      <dgm:spPr/>
    </dgm:pt>
    <dgm:pt modelId="{18951E8B-E7F2-438D-9056-996629561F47}" type="pres">
      <dgm:prSet presAssocID="{0DAD375D-3AD3-47F6-B09D-08FD8830CF15}" presName="spacer" presStyleCnt="0"/>
      <dgm:spPr/>
    </dgm:pt>
    <dgm:pt modelId="{C4AD505A-44E3-4061-B2E4-C1D3496EB903}" type="pres">
      <dgm:prSet presAssocID="{647992B5-73F2-4A68-8282-047822C73817}" presName="parentText" presStyleLbl="node1" presStyleIdx="2" presStyleCnt="5">
        <dgm:presLayoutVars>
          <dgm:chMax val="0"/>
          <dgm:bulletEnabled val="1"/>
        </dgm:presLayoutVars>
      </dgm:prSet>
      <dgm:spPr/>
    </dgm:pt>
    <dgm:pt modelId="{D9AE115E-86B8-47F9-84AF-F6E56BE50FCC}" type="pres">
      <dgm:prSet presAssocID="{647992B5-73F2-4A68-8282-047822C73817}" presName="childText" presStyleLbl="revTx" presStyleIdx="0" presStyleCnt="3">
        <dgm:presLayoutVars>
          <dgm:bulletEnabled val="1"/>
        </dgm:presLayoutVars>
      </dgm:prSet>
      <dgm:spPr/>
    </dgm:pt>
    <dgm:pt modelId="{CD60DD84-9AE3-4CC4-ADEE-91269EA8B383}" type="pres">
      <dgm:prSet presAssocID="{9D0F4F8F-7CDC-49F4-A82A-DFFA3CD5BC4D}" presName="parentText" presStyleLbl="node1" presStyleIdx="3" presStyleCnt="5">
        <dgm:presLayoutVars>
          <dgm:chMax val="0"/>
          <dgm:bulletEnabled val="1"/>
        </dgm:presLayoutVars>
      </dgm:prSet>
      <dgm:spPr/>
    </dgm:pt>
    <dgm:pt modelId="{507DE9D4-CA79-4279-8F3D-2E7E0118C2DD}" type="pres">
      <dgm:prSet presAssocID="{9D0F4F8F-7CDC-49F4-A82A-DFFA3CD5BC4D}" presName="childText" presStyleLbl="revTx" presStyleIdx="1" presStyleCnt="3">
        <dgm:presLayoutVars>
          <dgm:bulletEnabled val="1"/>
        </dgm:presLayoutVars>
      </dgm:prSet>
      <dgm:spPr/>
    </dgm:pt>
    <dgm:pt modelId="{CF937979-EA4F-47A2-ADD9-71E304373B64}" type="pres">
      <dgm:prSet presAssocID="{881A3A56-8A84-4F03-A3CC-FF31D9F406C4}" presName="parentText" presStyleLbl="node1" presStyleIdx="4" presStyleCnt="5">
        <dgm:presLayoutVars>
          <dgm:chMax val="0"/>
          <dgm:bulletEnabled val="1"/>
        </dgm:presLayoutVars>
      </dgm:prSet>
      <dgm:spPr/>
    </dgm:pt>
    <dgm:pt modelId="{38D4A532-E9B5-43E6-84B0-DF559395F5C2}" type="pres">
      <dgm:prSet presAssocID="{881A3A56-8A84-4F03-A3CC-FF31D9F406C4}" presName="childText" presStyleLbl="revTx" presStyleIdx="2" presStyleCnt="3">
        <dgm:presLayoutVars>
          <dgm:bulletEnabled val="1"/>
        </dgm:presLayoutVars>
      </dgm:prSet>
      <dgm:spPr/>
    </dgm:pt>
  </dgm:ptLst>
  <dgm:cxnLst>
    <dgm:cxn modelId="{5203E201-713B-49CA-90DD-3E8087F4BBB7}" srcId="{6A9F0DF8-92A0-42FA-9746-D5BAD5E79B1D}" destId="{B2D020A8-3955-4EE6-BBF7-3581DAA9E0A8}" srcOrd="0" destOrd="0" parTransId="{F8AE4EEF-7BC8-4825-AD03-EFA78AA55715}" sibTransId="{1BB4C98C-AC04-4509-A1D8-F4CFCA209056}"/>
    <dgm:cxn modelId="{CFE15C06-FAC2-4EB9-B9DE-4D74C4432AE7}" srcId="{881A3A56-8A84-4F03-A3CC-FF31D9F406C4}" destId="{A0E06C7E-D254-4E0D-9C07-0EEE1EFB708E}" srcOrd="2" destOrd="0" parTransId="{32BFADA0-256E-4ACA-AD36-24859271BFC4}" sibTransId="{06E07454-1224-43A4-8A1C-DC6F39771243}"/>
    <dgm:cxn modelId="{49F71F08-D3C9-4D34-9126-77B109B1D624}" type="presOf" srcId="{F18B0085-7996-4D0B-B4B2-280DEFBA0BCB}" destId="{8C881163-7104-4535-96BE-02669C200CDB}" srcOrd="0" destOrd="0" presId="urn:microsoft.com/office/officeart/2005/8/layout/vList2"/>
    <dgm:cxn modelId="{AC314E0C-E71F-4831-8B18-B490B29A02D2}" type="presOf" srcId="{881A3A56-8A84-4F03-A3CC-FF31D9F406C4}" destId="{CF937979-EA4F-47A2-ADD9-71E304373B64}" srcOrd="0" destOrd="0" presId="urn:microsoft.com/office/officeart/2005/8/layout/vList2"/>
    <dgm:cxn modelId="{8E04CD1D-A20E-4A32-AF21-B41D2ABF908C}" srcId="{9D0F4F8F-7CDC-49F4-A82A-DFFA3CD5BC4D}" destId="{316AC16C-C693-43B3-8D7C-BAFCB5DB2458}" srcOrd="2" destOrd="0" parTransId="{32B76CC7-AB24-4B63-BBEC-EF4D0E08475B}" sibTransId="{BF67897A-1DD7-4FD9-AFD2-FD454502228F}"/>
    <dgm:cxn modelId="{70BCE921-377C-499A-97C6-9A80D2FC924E}" type="presOf" srcId="{2AD246DA-0A7F-413B-9F5A-8984B27AC91D}" destId="{507DE9D4-CA79-4279-8F3D-2E7E0118C2DD}" srcOrd="0" destOrd="0" presId="urn:microsoft.com/office/officeart/2005/8/layout/vList2"/>
    <dgm:cxn modelId="{356A2426-8779-4773-A2E9-53D3AFDB71C2}" type="presOf" srcId="{F26C7E53-7557-476A-8A0F-1786DD7CAA3A}" destId="{38D4A532-E9B5-43E6-84B0-DF559395F5C2}" srcOrd="0" destOrd="0" presId="urn:microsoft.com/office/officeart/2005/8/layout/vList2"/>
    <dgm:cxn modelId="{96439F2D-257B-4DC8-9F5B-3D96A666C8CE}" type="presOf" srcId="{647992B5-73F2-4A68-8282-047822C73817}" destId="{C4AD505A-44E3-4061-B2E4-C1D3496EB903}" srcOrd="0" destOrd="0" presId="urn:microsoft.com/office/officeart/2005/8/layout/vList2"/>
    <dgm:cxn modelId="{99165C2E-5B73-4937-B963-C161A7CE58E8}" type="presOf" srcId="{9D0F4F8F-7CDC-49F4-A82A-DFFA3CD5BC4D}" destId="{CD60DD84-9AE3-4CC4-ADEE-91269EA8B383}" srcOrd="0" destOrd="0" presId="urn:microsoft.com/office/officeart/2005/8/layout/vList2"/>
    <dgm:cxn modelId="{5527395D-2CB8-45E2-A317-1A6438B91010}" srcId="{9D0F4F8F-7CDC-49F4-A82A-DFFA3CD5BC4D}" destId="{81EC6F0C-D5FB-4273-B004-630FA099FB4E}" srcOrd="1" destOrd="0" parTransId="{B5686313-9713-46B9-835D-64BEE0B6FD83}" sibTransId="{5784606E-5CA3-44A8-9E97-55215865876B}"/>
    <dgm:cxn modelId="{F1B13342-3FF5-42D3-80AD-E0AD3723FBAA}" type="presOf" srcId="{81EC6F0C-D5FB-4273-B004-630FA099FB4E}" destId="{507DE9D4-CA79-4279-8F3D-2E7E0118C2DD}" srcOrd="0" destOrd="1" presId="urn:microsoft.com/office/officeart/2005/8/layout/vList2"/>
    <dgm:cxn modelId="{77039A67-129A-4537-B7E5-A389FD05A77E}" srcId="{647992B5-73F2-4A68-8282-047822C73817}" destId="{9E9F1215-4988-444C-97E5-D2E8BFCB7398}" srcOrd="1" destOrd="0" parTransId="{AD4B0AEB-C4B5-41F7-B22E-E0A9F38CA519}" sibTransId="{5B7FE741-388C-4137-93E6-0F8A268E843B}"/>
    <dgm:cxn modelId="{7B40E14C-FC4C-4B79-BED1-5DC91238E5AC}" type="presOf" srcId="{9E9F1215-4988-444C-97E5-D2E8BFCB7398}" destId="{D9AE115E-86B8-47F9-84AF-F6E56BE50FCC}" srcOrd="0" destOrd="1" presId="urn:microsoft.com/office/officeart/2005/8/layout/vList2"/>
    <dgm:cxn modelId="{0D95A353-F9AF-4AB5-86A3-1B97FD5B31E8}" type="presOf" srcId="{316AC16C-C693-43B3-8D7C-BAFCB5DB2458}" destId="{507DE9D4-CA79-4279-8F3D-2E7E0118C2DD}" srcOrd="0" destOrd="2" presId="urn:microsoft.com/office/officeart/2005/8/layout/vList2"/>
    <dgm:cxn modelId="{DE5D8956-AA01-4B64-A923-7B258DE3D84B}" srcId="{6A9F0DF8-92A0-42FA-9746-D5BAD5E79B1D}" destId="{F18B0085-7996-4D0B-B4B2-280DEFBA0BCB}" srcOrd="1" destOrd="0" parTransId="{F82BDF04-072B-4EBF-8AF1-29883653D1E1}" sibTransId="{0DAD375D-3AD3-47F6-B09D-08FD8830CF15}"/>
    <dgm:cxn modelId="{6980417D-F6CD-40FA-8D22-2C011C3325A6}" srcId="{6A9F0DF8-92A0-42FA-9746-D5BAD5E79B1D}" destId="{647992B5-73F2-4A68-8282-047822C73817}" srcOrd="2" destOrd="0" parTransId="{8301C6BB-346D-43CF-B3CD-7C6AC35E406C}" sibTransId="{CD29F561-C883-4826-94A8-206736E8F81C}"/>
    <dgm:cxn modelId="{C1E85A8C-BC68-43B2-A845-C9F68EA08602}" srcId="{881A3A56-8A84-4F03-A3CC-FF31D9F406C4}" destId="{F26C7E53-7557-476A-8A0F-1786DD7CAA3A}" srcOrd="0" destOrd="0" parTransId="{E0D9F451-5782-483B-AEE5-1378CE40A97C}" sibTransId="{9C6C7D5C-F688-4897-8EA3-F5D0529417A7}"/>
    <dgm:cxn modelId="{7576B895-9F37-4F30-9D87-89F1E9F1D82B}" srcId="{6A9F0DF8-92A0-42FA-9746-D5BAD5E79B1D}" destId="{9D0F4F8F-7CDC-49F4-A82A-DFFA3CD5BC4D}" srcOrd="3" destOrd="0" parTransId="{DF7826B1-DE5D-467F-8332-BDEC7DD9AED0}" sibTransId="{386752D6-E526-402A-A8BA-CD8E4DBEF2AF}"/>
    <dgm:cxn modelId="{5D0B8197-67EA-4D8C-826F-A50C3BAA666C}" type="presOf" srcId="{3022026E-B082-4A07-A889-D6737A7871C4}" destId="{D9AE115E-86B8-47F9-84AF-F6E56BE50FCC}" srcOrd="0" destOrd="0" presId="urn:microsoft.com/office/officeart/2005/8/layout/vList2"/>
    <dgm:cxn modelId="{C974B2A2-80BE-467C-94A0-8EB32C326048}" srcId="{881A3A56-8A84-4F03-A3CC-FF31D9F406C4}" destId="{9354BECF-12B7-4D01-B637-70BED5674C78}" srcOrd="1" destOrd="0" parTransId="{5032EA61-F73B-401E-A32F-2B93E267C005}" sibTransId="{E03DD255-B318-4A1C-BF16-29B4F2136ABF}"/>
    <dgm:cxn modelId="{7CCC45A3-0D82-4D3E-BE86-8E20324A3A6B}" type="presOf" srcId="{B2D020A8-3955-4EE6-BBF7-3581DAA9E0A8}" destId="{927BDAA9-EC8D-463A-BF3E-0D05577086BB}" srcOrd="0" destOrd="0" presId="urn:microsoft.com/office/officeart/2005/8/layout/vList2"/>
    <dgm:cxn modelId="{2C890BA9-AF7F-418D-B369-DE1330464728}" srcId="{9D0F4F8F-7CDC-49F4-A82A-DFFA3CD5BC4D}" destId="{2AD246DA-0A7F-413B-9F5A-8984B27AC91D}" srcOrd="0" destOrd="0" parTransId="{0855A1EB-98BA-4A05-9BDD-7D5284F67185}" sibTransId="{DB432C60-BC08-4860-90ED-1CDF6A065907}"/>
    <dgm:cxn modelId="{028D0FA9-8DBA-41FB-9CC8-81E24F206117}" type="presOf" srcId="{A0E06C7E-D254-4E0D-9C07-0EEE1EFB708E}" destId="{38D4A532-E9B5-43E6-84B0-DF559395F5C2}" srcOrd="0" destOrd="2" presId="urn:microsoft.com/office/officeart/2005/8/layout/vList2"/>
    <dgm:cxn modelId="{B8C3ABAB-A202-43D3-999E-3B9B73A84953}" type="presOf" srcId="{6A9F0DF8-92A0-42FA-9746-D5BAD5E79B1D}" destId="{DC9178AA-A83C-4011-84E4-AB57DFAD38CC}" srcOrd="0" destOrd="0" presId="urn:microsoft.com/office/officeart/2005/8/layout/vList2"/>
    <dgm:cxn modelId="{46A3D8D0-B5AB-40B8-B699-312D7547B04F}" srcId="{647992B5-73F2-4A68-8282-047822C73817}" destId="{3022026E-B082-4A07-A889-D6737A7871C4}" srcOrd="0" destOrd="0" parTransId="{548ACD4C-CD8C-4458-A97B-DAD1E2A45DD5}" sibTransId="{0B282473-0F94-45FF-9A50-BB83AC101A00}"/>
    <dgm:cxn modelId="{26644FED-587A-4237-BB0B-6E468C0DE5B0}" srcId="{6A9F0DF8-92A0-42FA-9746-D5BAD5E79B1D}" destId="{881A3A56-8A84-4F03-A3CC-FF31D9F406C4}" srcOrd="4" destOrd="0" parTransId="{828CE363-A2B8-4A1A-A0DD-F94C1992E8C6}" sibTransId="{F0389F1B-7DDF-49CC-B17B-13885EA2D89D}"/>
    <dgm:cxn modelId="{AD261FFF-EDCF-429A-A6D1-CAE6CE6D1173}" type="presOf" srcId="{9354BECF-12B7-4D01-B637-70BED5674C78}" destId="{38D4A532-E9B5-43E6-84B0-DF559395F5C2}" srcOrd="0" destOrd="1" presId="urn:microsoft.com/office/officeart/2005/8/layout/vList2"/>
    <dgm:cxn modelId="{3B081DE6-DC6B-4DF4-9091-7657C71921C5}" type="presParOf" srcId="{DC9178AA-A83C-4011-84E4-AB57DFAD38CC}" destId="{927BDAA9-EC8D-463A-BF3E-0D05577086BB}" srcOrd="0" destOrd="0" presId="urn:microsoft.com/office/officeart/2005/8/layout/vList2"/>
    <dgm:cxn modelId="{E5C85F19-D04C-4F0D-AA77-B54A405622B9}" type="presParOf" srcId="{DC9178AA-A83C-4011-84E4-AB57DFAD38CC}" destId="{8BDF1C7B-550D-4DCB-9D6F-F32A5C87AFCB}" srcOrd="1" destOrd="0" presId="urn:microsoft.com/office/officeart/2005/8/layout/vList2"/>
    <dgm:cxn modelId="{4C68FAC5-B304-42AF-AD17-3783CB20A821}" type="presParOf" srcId="{DC9178AA-A83C-4011-84E4-AB57DFAD38CC}" destId="{8C881163-7104-4535-96BE-02669C200CDB}" srcOrd="2" destOrd="0" presId="urn:microsoft.com/office/officeart/2005/8/layout/vList2"/>
    <dgm:cxn modelId="{1EB59D5C-BF4E-40E9-A90F-04CA0488E52E}" type="presParOf" srcId="{DC9178AA-A83C-4011-84E4-AB57DFAD38CC}" destId="{18951E8B-E7F2-438D-9056-996629561F47}" srcOrd="3" destOrd="0" presId="urn:microsoft.com/office/officeart/2005/8/layout/vList2"/>
    <dgm:cxn modelId="{6C180F8E-CF89-4862-84F0-90156B6B7A9C}" type="presParOf" srcId="{DC9178AA-A83C-4011-84E4-AB57DFAD38CC}" destId="{C4AD505A-44E3-4061-B2E4-C1D3496EB903}" srcOrd="4" destOrd="0" presId="urn:microsoft.com/office/officeart/2005/8/layout/vList2"/>
    <dgm:cxn modelId="{94618728-CCDC-4B8D-9711-9405B518BDDF}" type="presParOf" srcId="{DC9178AA-A83C-4011-84E4-AB57DFAD38CC}" destId="{D9AE115E-86B8-47F9-84AF-F6E56BE50FCC}" srcOrd="5" destOrd="0" presId="urn:microsoft.com/office/officeart/2005/8/layout/vList2"/>
    <dgm:cxn modelId="{423C6D32-CC74-4918-95BA-82163BDF6259}" type="presParOf" srcId="{DC9178AA-A83C-4011-84E4-AB57DFAD38CC}" destId="{CD60DD84-9AE3-4CC4-ADEE-91269EA8B383}" srcOrd="6" destOrd="0" presId="urn:microsoft.com/office/officeart/2005/8/layout/vList2"/>
    <dgm:cxn modelId="{FA18E8EE-243D-4E88-A64A-534CF292AD29}" type="presParOf" srcId="{DC9178AA-A83C-4011-84E4-AB57DFAD38CC}" destId="{507DE9D4-CA79-4279-8F3D-2E7E0118C2DD}" srcOrd="7" destOrd="0" presId="urn:microsoft.com/office/officeart/2005/8/layout/vList2"/>
    <dgm:cxn modelId="{8E33B31B-2C8F-421A-B76A-BF3168106AD7}" type="presParOf" srcId="{DC9178AA-A83C-4011-84E4-AB57DFAD38CC}" destId="{CF937979-EA4F-47A2-ADD9-71E304373B64}" srcOrd="8" destOrd="0" presId="urn:microsoft.com/office/officeart/2005/8/layout/vList2"/>
    <dgm:cxn modelId="{FA1328F1-E7B0-41FC-A361-A4A397880DA6}" type="presParOf" srcId="{DC9178AA-A83C-4011-84E4-AB57DFAD38CC}" destId="{38D4A532-E9B5-43E6-84B0-DF559395F5C2}"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B21304-6059-42EB-A727-06D4DEDA84CC}"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ECC1187A-9110-4C6C-BBFE-5515A062A4E6}">
      <dgm:prSet/>
      <dgm:spPr/>
      <dgm:t>
        <a:bodyPr/>
        <a:lstStyle/>
        <a:p>
          <a:r>
            <a:rPr lang="en-US" b="0" i="0"/>
            <a:t>Fuse operations</a:t>
          </a:r>
          <a:endParaRPr lang="en-US"/>
        </a:p>
      </dgm:t>
    </dgm:pt>
    <dgm:pt modelId="{30F61764-A5C5-4007-98D2-DEA93ACE90AC}" type="parTrans" cxnId="{F04834A2-9CB2-4B8C-8C97-A3828BD82FF7}">
      <dgm:prSet/>
      <dgm:spPr/>
      <dgm:t>
        <a:bodyPr/>
        <a:lstStyle/>
        <a:p>
          <a:endParaRPr lang="en-US"/>
        </a:p>
      </dgm:t>
    </dgm:pt>
    <dgm:pt modelId="{79BDDF65-9241-481A-9CE6-BF8ED11278A5}" type="sibTrans" cxnId="{F04834A2-9CB2-4B8C-8C97-A3828BD82FF7}">
      <dgm:prSet/>
      <dgm:spPr/>
      <dgm:t>
        <a:bodyPr/>
        <a:lstStyle/>
        <a:p>
          <a:endParaRPr lang="en-US"/>
        </a:p>
      </dgm:t>
    </dgm:pt>
    <dgm:pt modelId="{BCBB656B-782B-4E72-BEB6-7F2B592DACFE}">
      <dgm:prSet/>
      <dgm:spPr/>
      <dgm:t>
        <a:bodyPr/>
        <a:lstStyle/>
        <a:p>
          <a:r>
            <a:rPr lang="en-US" b="0" i="0"/>
            <a:t>Thread-block configuration</a:t>
          </a:r>
          <a:endParaRPr lang="en-US"/>
        </a:p>
      </dgm:t>
    </dgm:pt>
    <dgm:pt modelId="{F1E1CBE6-04C5-44EA-A3F8-9DE34CD29410}" type="parTrans" cxnId="{EF1ABE31-840A-42B0-AC32-D198F580D0F5}">
      <dgm:prSet/>
      <dgm:spPr/>
      <dgm:t>
        <a:bodyPr/>
        <a:lstStyle/>
        <a:p>
          <a:endParaRPr lang="en-US"/>
        </a:p>
      </dgm:t>
    </dgm:pt>
    <dgm:pt modelId="{682434EB-FBEA-43AA-AC47-91F17EC87560}" type="sibTrans" cxnId="{EF1ABE31-840A-42B0-AC32-D198F580D0F5}">
      <dgm:prSet/>
      <dgm:spPr/>
      <dgm:t>
        <a:bodyPr/>
        <a:lstStyle/>
        <a:p>
          <a:endParaRPr lang="en-US"/>
        </a:p>
      </dgm:t>
    </dgm:pt>
    <dgm:pt modelId="{86BE357A-74C9-4076-9489-A2E78A9E765C}">
      <dgm:prSet/>
      <dgm:spPr/>
      <dgm:t>
        <a:bodyPr/>
        <a:lstStyle/>
        <a:p>
          <a:r>
            <a:rPr lang="en-US" b="0" i="0"/>
            <a:t>Memory management</a:t>
          </a:r>
          <a:endParaRPr lang="en-US"/>
        </a:p>
      </dgm:t>
    </dgm:pt>
    <dgm:pt modelId="{4D58C01B-CC88-424C-95CD-CD90FA9B7473}" type="parTrans" cxnId="{C6DEC056-113F-4C91-ACB9-358474A9AE17}">
      <dgm:prSet/>
      <dgm:spPr/>
      <dgm:t>
        <a:bodyPr/>
        <a:lstStyle/>
        <a:p>
          <a:endParaRPr lang="en-US"/>
        </a:p>
      </dgm:t>
    </dgm:pt>
    <dgm:pt modelId="{ED1A6D36-7AED-4502-8B3F-29DBEF0F4321}" type="sibTrans" cxnId="{C6DEC056-113F-4C91-ACB9-358474A9AE17}">
      <dgm:prSet/>
      <dgm:spPr/>
      <dgm:t>
        <a:bodyPr/>
        <a:lstStyle/>
        <a:p>
          <a:endParaRPr lang="en-US"/>
        </a:p>
      </dgm:t>
    </dgm:pt>
    <dgm:pt modelId="{97274698-8023-4FB9-A853-F7C5299D523C}">
      <dgm:prSet/>
      <dgm:spPr/>
      <dgm:t>
        <a:bodyPr/>
        <a:lstStyle/>
        <a:p>
          <a:r>
            <a:rPr lang="en-US" b="0" i="0"/>
            <a:t>Optimize data structure</a:t>
          </a:r>
          <a:endParaRPr lang="en-US"/>
        </a:p>
      </dgm:t>
    </dgm:pt>
    <dgm:pt modelId="{0CED3558-5C14-4C68-9406-81D1A951F29D}" type="parTrans" cxnId="{ADF45D69-3470-4AFE-AE6C-1CE06F35A9F8}">
      <dgm:prSet/>
      <dgm:spPr/>
      <dgm:t>
        <a:bodyPr/>
        <a:lstStyle/>
        <a:p>
          <a:endParaRPr lang="en-US"/>
        </a:p>
      </dgm:t>
    </dgm:pt>
    <dgm:pt modelId="{37E695FF-2A15-4667-8D24-A88DF5196FBB}" type="sibTrans" cxnId="{ADF45D69-3470-4AFE-AE6C-1CE06F35A9F8}">
      <dgm:prSet/>
      <dgm:spPr/>
      <dgm:t>
        <a:bodyPr/>
        <a:lstStyle/>
        <a:p>
          <a:endParaRPr lang="en-US"/>
        </a:p>
      </dgm:t>
    </dgm:pt>
    <dgm:pt modelId="{850D588D-ED27-496C-9EA5-3A1DB3BF21F1}" type="pres">
      <dgm:prSet presAssocID="{82B21304-6059-42EB-A727-06D4DEDA84CC}" presName="hierChild1" presStyleCnt="0">
        <dgm:presLayoutVars>
          <dgm:chPref val="1"/>
          <dgm:dir/>
          <dgm:animOne val="branch"/>
          <dgm:animLvl val="lvl"/>
          <dgm:resizeHandles/>
        </dgm:presLayoutVars>
      </dgm:prSet>
      <dgm:spPr/>
    </dgm:pt>
    <dgm:pt modelId="{F305BAF6-11B1-432D-983B-8718B7A996FE}" type="pres">
      <dgm:prSet presAssocID="{ECC1187A-9110-4C6C-BBFE-5515A062A4E6}" presName="hierRoot1" presStyleCnt="0"/>
      <dgm:spPr/>
    </dgm:pt>
    <dgm:pt modelId="{BDF4315B-0C80-466B-B33E-D3E122637A1B}" type="pres">
      <dgm:prSet presAssocID="{ECC1187A-9110-4C6C-BBFE-5515A062A4E6}" presName="composite" presStyleCnt="0"/>
      <dgm:spPr/>
    </dgm:pt>
    <dgm:pt modelId="{B2E74500-E0C8-490C-AFB5-7B2DA725DD7C}" type="pres">
      <dgm:prSet presAssocID="{ECC1187A-9110-4C6C-BBFE-5515A062A4E6}" presName="background" presStyleLbl="node0" presStyleIdx="0" presStyleCnt="4"/>
      <dgm:spPr/>
    </dgm:pt>
    <dgm:pt modelId="{8B2F5707-5618-4571-BC89-92918D6C063B}" type="pres">
      <dgm:prSet presAssocID="{ECC1187A-9110-4C6C-BBFE-5515A062A4E6}" presName="text" presStyleLbl="fgAcc0" presStyleIdx="0" presStyleCnt="4">
        <dgm:presLayoutVars>
          <dgm:chPref val="3"/>
        </dgm:presLayoutVars>
      </dgm:prSet>
      <dgm:spPr/>
    </dgm:pt>
    <dgm:pt modelId="{533F71B3-F41D-4CFE-B3A7-5189AE356185}" type="pres">
      <dgm:prSet presAssocID="{ECC1187A-9110-4C6C-BBFE-5515A062A4E6}" presName="hierChild2" presStyleCnt="0"/>
      <dgm:spPr/>
    </dgm:pt>
    <dgm:pt modelId="{4DE73EBB-AE8A-496C-B183-04694F9FC057}" type="pres">
      <dgm:prSet presAssocID="{BCBB656B-782B-4E72-BEB6-7F2B592DACFE}" presName="hierRoot1" presStyleCnt="0"/>
      <dgm:spPr/>
    </dgm:pt>
    <dgm:pt modelId="{C270965D-0AC4-4918-8851-C4D7355DA761}" type="pres">
      <dgm:prSet presAssocID="{BCBB656B-782B-4E72-BEB6-7F2B592DACFE}" presName="composite" presStyleCnt="0"/>
      <dgm:spPr/>
    </dgm:pt>
    <dgm:pt modelId="{759B6F5B-6FD3-4690-803E-0AC86C03DB6D}" type="pres">
      <dgm:prSet presAssocID="{BCBB656B-782B-4E72-BEB6-7F2B592DACFE}" presName="background" presStyleLbl="node0" presStyleIdx="1" presStyleCnt="4"/>
      <dgm:spPr/>
    </dgm:pt>
    <dgm:pt modelId="{8233B415-DB4C-45B9-AD14-AEE3502CF98F}" type="pres">
      <dgm:prSet presAssocID="{BCBB656B-782B-4E72-BEB6-7F2B592DACFE}" presName="text" presStyleLbl="fgAcc0" presStyleIdx="1" presStyleCnt="4">
        <dgm:presLayoutVars>
          <dgm:chPref val="3"/>
        </dgm:presLayoutVars>
      </dgm:prSet>
      <dgm:spPr/>
    </dgm:pt>
    <dgm:pt modelId="{4B5C5996-70C3-420C-9EF7-C01CF86E3102}" type="pres">
      <dgm:prSet presAssocID="{BCBB656B-782B-4E72-BEB6-7F2B592DACFE}" presName="hierChild2" presStyleCnt="0"/>
      <dgm:spPr/>
    </dgm:pt>
    <dgm:pt modelId="{E0E0B9BA-9C97-4D4F-BAE6-FE8DB7B894F3}" type="pres">
      <dgm:prSet presAssocID="{86BE357A-74C9-4076-9489-A2E78A9E765C}" presName="hierRoot1" presStyleCnt="0"/>
      <dgm:spPr/>
    </dgm:pt>
    <dgm:pt modelId="{F122DB86-4523-4B53-9872-8B4949CC8674}" type="pres">
      <dgm:prSet presAssocID="{86BE357A-74C9-4076-9489-A2E78A9E765C}" presName="composite" presStyleCnt="0"/>
      <dgm:spPr/>
    </dgm:pt>
    <dgm:pt modelId="{EC45A68B-D8E6-4D2E-B7A9-739BE0E3EEF4}" type="pres">
      <dgm:prSet presAssocID="{86BE357A-74C9-4076-9489-A2E78A9E765C}" presName="background" presStyleLbl="node0" presStyleIdx="2" presStyleCnt="4"/>
      <dgm:spPr/>
    </dgm:pt>
    <dgm:pt modelId="{5A927955-4000-41BC-983E-8860950B9BBB}" type="pres">
      <dgm:prSet presAssocID="{86BE357A-74C9-4076-9489-A2E78A9E765C}" presName="text" presStyleLbl="fgAcc0" presStyleIdx="2" presStyleCnt="4">
        <dgm:presLayoutVars>
          <dgm:chPref val="3"/>
        </dgm:presLayoutVars>
      </dgm:prSet>
      <dgm:spPr/>
    </dgm:pt>
    <dgm:pt modelId="{067084EC-2F32-4E90-A276-B730B817EF0F}" type="pres">
      <dgm:prSet presAssocID="{86BE357A-74C9-4076-9489-A2E78A9E765C}" presName="hierChild2" presStyleCnt="0"/>
      <dgm:spPr/>
    </dgm:pt>
    <dgm:pt modelId="{A67C740D-0754-414B-B170-A4C16C652E84}" type="pres">
      <dgm:prSet presAssocID="{97274698-8023-4FB9-A853-F7C5299D523C}" presName="hierRoot1" presStyleCnt="0"/>
      <dgm:spPr/>
    </dgm:pt>
    <dgm:pt modelId="{C26F305C-970B-409E-AE51-860BEADBBA77}" type="pres">
      <dgm:prSet presAssocID="{97274698-8023-4FB9-A853-F7C5299D523C}" presName="composite" presStyleCnt="0"/>
      <dgm:spPr/>
    </dgm:pt>
    <dgm:pt modelId="{9F394971-9379-4045-90C8-40EB373CD4FF}" type="pres">
      <dgm:prSet presAssocID="{97274698-8023-4FB9-A853-F7C5299D523C}" presName="background" presStyleLbl="node0" presStyleIdx="3" presStyleCnt="4"/>
      <dgm:spPr/>
    </dgm:pt>
    <dgm:pt modelId="{2C70B462-37E8-4916-ADF9-DAEEF68468CC}" type="pres">
      <dgm:prSet presAssocID="{97274698-8023-4FB9-A853-F7C5299D523C}" presName="text" presStyleLbl="fgAcc0" presStyleIdx="3" presStyleCnt="4">
        <dgm:presLayoutVars>
          <dgm:chPref val="3"/>
        </dgm:presLayoutVars>
      </dgm:prSet>
      <dgm:spPr/>
    </dgm:pt>
    <dgm:pt modelId="{C33B00DB-F0C7-4ACF-B126-071A50580182}" type="pres">
      <dgm:prSet presAssocID="{97274698-8023-4FB9-A853-F7C5299D523C}" presName="hierChild2" presStyleCnt="0"/>
      <dgm:spPr/>
    </dgm:pt>
  </dgm:ptLst>
  <dgm:cxnLst>
    <dgm:cxn modelId="{282A0815-F8CF-40A5-98F7-7DF6DD3414B2}" type="presOf" srcId="{BCBB656B-782B-4E72-BEB6-7F2B592DACFE}" destId="{8233B415-DB4C-45B9-AD14-AEE3502CF98F}" srcOrd="0" destOrd="0" presId="urn:microsoft.com/office/officeart/2005/8/layout/hierarchy1"/>
    <dgm:cxn modelId="{9C721C26-2358-4F85-BE69-9EB9D533C5B5}" type="presOf" srcId="{82B21304-6059-42EB-A727-06D4DEDA84CC}" destId="{850D588D-ED27-496C-9EA5-3A1DB3BF21F1}" srcOrd="0" destOrd="0" presId="urn:microsoft.com/office/officeart/2005/8/layout/hierarchy1"/>
    <dgm:cxn modelId="{EF1ABE31-840A-42B0-AC32-D198F580D0F5}" srcId="{82B21304-6059-42EB-A727-06D4DEDA84CC}" destId="{BCBB656B-782B-4E72-BEB6-7F2B592DACFE}" srcOrd="1" destOrd="0" parTransId="{F1E1CBE6-04C5-44EA-A3F8-9DE34CD29410}" sibTransId="{682434EB-FBEA-43AA-AC47-91F17EC87560}"/>
    <dgm:cxn modelId="{AA894A5B-B469-47CD-B83A-E191EA5335F2}" type="presOf" srcId="{97274698-8023-4FB9-A853-F7C5299D523C}" destId="{2C70B462-37E8-4916-ADF9-DAEEF68468CC}" srcOrd="0" destOrd="0" presId="urn:microsoft.com/office/officeart/2005/8/layout/hierarchy1"/>
    <dgm:cxn modelId="{ADF45D69-3470-4AFE-AE6C-1CE06F35A9F8}" srcId="{82B21304-6059-42EB-A727-06D4DEDA84CC}" destId="{97274698-8023-4FB9-A853-F7C5299D523C}" srcOrd="3" destOrd="0" parTransId="{0CED3558-5C14-4C68-9406-81D1A951F29D}" sibTransId="{37E695FF-2A15-4667-8D24-A88DF5196FBB}"/>
    <dgm:cxn modelId="{C6DEC056-113F-4C91-ACB9-358474A9AE17}" srcId="{82B21304-6059-42EB-A727-06D4DEDA84CC}" destId="{86BE357A-74C9-4076-9489-A2E78A9E765C}" srcOrd="2" destOrd="0" parTransId="{4D58C01B-CC88-424C-95CD-CD90FA9B7473}" sibTransId="{ED1A6D36-7AED-4502-8B3F-29DBEF0F4321}"/>
    <dgm:cxn modelId="{003C8689-91A2-4EDC-9AC2-6284FDA7CC54}" type="presOf" srcId="{ECC1187A-9110-4C6C-BBFE-5515A062A4E6}" destId="{8B2F5707-5618-4571-BC89-92918D6C063B}" srcOrd="0" destOrd="0" presId="urn:microsoft.com/office/officeart/2005/8/layout/hierarchy1"/>
    <dgm:cxn modelId="{F04834A2-9CB2-4B8C-8C97-A3828BD82FF7}" srcId="{82B21304-6059-42EB-A727-06D4DEDA84CC}" destId="{ECC1187A-9110-4C6C-BBFE-5515A062A4E6}" srcOrd="0" destOrd="0" parTransId="{30F61764-A5C5-4007-98D2-DEA93ACE90AC}" sibTransId="{79BDDF65-9241-481A-9CE6-BF8ED11278A5}"/>
    <dgm:cxn modelId="{2D3FC7C4-9DF8-4008-BDD7-C369F7A0AD8B}" type="presOf" srcId="{86BE357A-74C9-4076-9489-A2E78A9E765C}" destId="{5A927955-4000-41BC-983E-8860950B9BBB}" srcOrd="0" destOrd="0" presId="urn:microsoft.com/office/officeart/2005/8/layout/hierarchy1"/>
    <dgm:cxn modelId="{70D73BD9-2B67-4C56-9C82-8FC4F618A907}" type="presParOf" srcId="{850D588D-ED27-496C-9EA5-3A1DB3BF21F1}" destId="{F305BAF6-11B1-432D-983B-8718B7A996FE}" srcOrd="0" destOrd="0" presId="urn:microsoft.com/office/officeart/2005/8/layout/hierarchy1"/>
    <dgm:cxn modelId="{09CC3F8E-29DF-4582-BAD4-735C7CD5128F}" type="presParOf" srcId="{F305BAF6-11B1-432D-983B-8718B7A996FE}" destId="{BDF4315B-0C80-466B-B33E-D3E122637A1B}" srcOrd="0" destOrd="0" presId="urn:microsoft.com/office/officeart/2005/8/layout/hierarchy1"/>
    <dgm:cxn modelId="{6496710A-DB04-4E72-8D2A-DECC6FD92901}" type="presParOf" srcId="{BDF4315B-0C80-466B-B33E-D3E122637A1B}" destId="{B2E74500-E0C8-490C-AFB5-7B2DA725DD7C}" srcOrd="0" destOrd="0" presId="urn:microsoft.com/office/officeart/2005/8/layout/hierarchy1"/>
    <dgm:cxn modelId="{E64708A8-D092-4F97-BDD4-D71D8AD716E1}" type="presParOf" srcId="{BDF4315B-0C80-466B-B33E-D3E122637A1B}" destId="{8B2F5707-5618-4571-BC89-92918D6C063B}" srcOrd="1" destOrd="0" presId="urn:microsoft.com/office/officeart/2005/8/layout/hierarchy1"/>
    <dgm:cxn modelId="{2DEF16E8-9015-476E-A949-D7365757D7C3}" type="presParOf" srcId="{F305BAF6-11B1-432D-983B-8718B7A996FE}" destId="{533F71B3-F41D-4CFE-B3A7-5189AE356185}" srcOrd="1" destOrd="0" presId="urn:microsoft.com/office/officeart/2005/8/layout/hierarchy1"/>
    <dgm:cxn modelId="{2003008A-BD95-4B21-93A4-ACD927C20224}" type="presParOf" srcId="{850D588D-ED27-496C-9EA5-3A1DB3BF21F1}" destId="{4DE73EBB-AE8A-496C-B183-04694F9FC057}" srcOrd="1" destOrd="0" presId="urn:microsoft.com/office/officeart/2005/8/layout/hierarchy1"/>
    <dgm:cxn modelId="{3E3E5EFE-FDFE-497C-ABA1-F92879922EA0}" type="presParOf" srcId="{4DE73EBB-AE8A-496C-B183-04694F9FC057}" destId="{C270965D-0AC4-4918-8851-C4D7355DA761}" srcOrd="0" destOrd="0" presId="urn:microsoft.com/office/officeart/2005/8/layout/hierarchy1"/>
    <dgm:cxn modelId="{B3B7F241-F1FF-433A-9011-35ED8F11E4A0}" type="presParOf" srcId="{C270965D-0AC4-4918-8851-C4D7355DA761}" destId="{759B6F5B-6FD3-4690-803E-0AC86C03DB6D}" srcOrd="0" destOrd="0" presId="urn:microsoft.com/office/officeart/2005/8/layout/hierarchy1"/>
    <dgm:cxn modelId="{DDB2E126-81D4-4200-90CD-2CA366841A8E}" type="presParOf" srcId="{C270965D-0AC4-4918-8851-C4D7355DA761}" destId="{8233B415-DB4C-45B9-AD14-AEE3502CF98F}" srcOrd="1" destOrd="0" presId="urn:microsoft.com/office/officeart/2005/8/layout/hierarchy1"/>
    <dgm:cxn modelId="{43340BAD-4248-4D6C-9745-F9B371093DE3}" type="presParOf" srcId="{4DE73EBB-AE8A-496C-B183-04694F9FC057}" destId="{4B5C5996-70C3-420C-9EF7-C01CF86E3102}" srcOrd="1" destOrd="0" presId="urn:microsoft.com/office/officeart/2005/8/layout/hierarchy1"/>
    <dgm:cxn modelId="{9EAA78AA-7F39-474B-A6A2-469407C22FC3}" type="presParOf" srcId="{850D588D-ED27-496C-9EA5-3A1DB3BF21F1}" destId="{E0E0B9BA-9C97-4D4F-BAE6-FE8DB7B894F3}" srcOrd="2" destOrd="0" presId="urn:microsoft.com/office/officeart/2005/8/layout/hierarchy1"/>
    <dgm:cxn modelId="{5F7D23BA-4E7D-43BF-866B-BC2EB4DB9F34}" type="presParOf" srcId="{E0E0B9BA-9C97-4D4F-BAE6-FE8DB7B894F3}" destId="{F122DB86-4523-4B53-9872-8B4949CC8674}" srcOrd="0" destOrd="0" presId="urn:microsoft.com/office/officeart/2005/8/layout/hierarchy1"/>
    <dgm:cxn modelId="{E9432906-FEC4-427D-85D9-ACDC19D6DF5B}" type="presParOf" srcId="{F122DB86-4523-4B53-9872-8B4949CC8674}" destId="{EC45A68B-D8E6-4D2E-B7A9-739BE0E3EEF4}" srcOrd="0" destOrd="0" presId="urn:microsoft.com/office/officeart/2005/8/layout/hierarchy1"/>
    <dgm:cxn modelId="{A56D74C7-761F-4954-A6C0-1BAAC960E3B3}" type="presParOf" srcId="{F122DB86-4523-4B53-9872-8B4949CC8674}" destId="{5A927955-4000-41BC-983E-8860950B9BBB}" srcOrd="1" destOrd="0" presId="urn:microsoft.com/office/officeart/2005/8/layout/hierarchy1"/>
    <dgm:cxn modelId="{F9386520-E7BA-48CB-98DE-E7EBDCC85847}" type="presParOf" srcId="{E0E0B9BA-9C97-4D4F-BAE6-FE8DB7B894F3}" destId="{067084EC-2F32-4E90-A276-B730B817EF0F}" srcOrd="1" destOrd="0" presId="urn:microsoft.com/office/officeart/2005/8/layout/hierarchy1"/>
    <dgm:cxn modelId="{664A6A72-8365-498E-9186-8AA169A8F06A}" type="presParOf" srcId="{850D588D-ED27-496C-9EA5-3A1DB3BF21F1}" destId="{A67C740D-0754-414B-B170-A4C16C652E84}" srcOrd="3" destOrd="0" presId="urn:microsoft.com/office/officeart/2005/8/layout/hierarchy1"/>
    <dgm:cxn modelId="{8E945F79-FFBC-4F8A-90EF-CB4BD856F50F}" type="presParOf" srcId="{A67C740D-0754-414B-B170-A4C16C652E84}" destId="{C26F305C-970B-409E-AE51-860BEADBBA77}" srcOrd="0" destOrd="0" presId="urn:microsoft.com/office/officeart/2005/8/layout/hierarchy1"/>
    <dgm:cxn modelId="{F965F706-2AD5-4913-A91C-81B029FA4C7C}" type="presParOf" srcId="{C26F305C-970B-409E-AE51-860BEADBBA77}" destId="{9F394971-9379-4045-90C8-40EB373CD4FF}" srcOrd="0" destOrd="0" presId="urn:microsoft.com/office/officeart/2005/8/layout/hierarchy1"/>
    <dgm:cxn modelId="{7704BF3F-0DE7-444D-9A81-BFB05DC9EFFC}" type="presParOf" srcId="{C26F305C-970B-409E-AE51-860BEADBBA77}" destId="{2C70B462-37E8-4916-ADF9-DAEEF68468CC}" srcOrd="1" destOrd="0" presId="urn:microsoft.com/office/officeart/2005/8/layout/hierarchy1"/>
    <dgm:cxn modelId="{67182A74-0D1B-486C-B071-9FF67CF767CA}" type="presParOf" srcId="{A67C740D-0754-414B-B170-A4C16C652E84}" destId="{C33B00DB-F0C7-4ACF-B126-071A505801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21C44C-05D4-4E23-965D-CF396B990025}"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557750F2-62D4-466D-AA44-2746A1932D2A}">
      <dgm:prSet/>
      <dgm:spPr/>
      <dgm:t>
        <a:bodyPr/>
        <a:lstStyle/>
        <a:p>
          <a:r>
            <a:rPr lang="en-US" dirty="0"/>
            <a:t>Overflows GPU memory when higher </a:t>
          </a:r>
          <a:r>
            <a:rPr lang="en-US" dirty="0">
              <a:latin typeface="Proxima Nova Bl"/>
            </a:rPr>
            <a:t>workload/iteration</a:t>
          </a:r>
          <a:endParaRPr lang="en-US" i="1" dirty="0"/>
        </a:p>
      </dgm:t>
    </dgm:pt>
    <dgm:pt modelId="{103ABD49-54E9-4157-930B-3E9C001B09B5}" type="parTrans" cxnId="{8891B7E2-35BE-4D25-9252-59560C0635DD}">
      <dgm:prSet/>
      <dgm:spPr/>
      <dgm:t>
        <a:bodyPr/>
        <a:lstStyle/>
        <a:p>
          <a:endParaRPr lang="en-US"/>
        </a:p>
      </dgm:t>
    </dgm:pt>
    <dgm:pt modelId="{67E3448C-E835-4E3C-BF97-BA8625234FA8}" type="sibTrans" cxnId="{8891B7E2-35BE-4D25-9252-59560C0635DD}">
      <dgm:prSet/>
      <dgm:spPr/>
      <dgm:t>
        <a:bodyPr/>
        <a:lstStyle/>
        <a:p>
          <a:endParaRPr lang="en-US"/>
        </a:p>
      </dgm:t>
    </dgm:pt>
    <dgm:pt modelId="{43BA64FB-937D-4908-AB42-26589D8A8CEB}">
      <dgm:prSet/>
      <dgm:spPr/>
      <dgm:t>
        <a:bodyPr/>
        <a:lstStyle/>
        <a:p>
          <a:r>
            <a:rPr lang="en-US" dirty="0"/>
            <a:t>Underperforms when less work for </a:t>
          </a:r>
          <a:r>
            <a:rPr lang="en-US" dirty="0">
              <a:latin typeface="Proxima Nova Bl"/>
            </a:rPr>
            <a:t>GPU/iteration</a:t>
          </a:r>
          <a:endParaRPr lang="en-US" i="1" dirty="0"/>
        </a:p>
      </dgm:t>
    </dgm:pt>
    <dgm:pt modelId="{9A6D14D7-0CAC-4076-B8B9-4E4E8B554FAC}" type="parTrans" cxnId="{279D9B04-7F63-418E-B5B3-74E9D26F973C}">
      <dgm:prSet/>
      <dgm:spPr/>
      <dgm:t>
        <a:bodyPr/>
        <a:lstStyle/>
        <a:p>
          <a:endParaRPr lang="en-US"/>
        </a:p>
      </dgm:t>
    </dgm:pt>
    <dgm:pt modelId="{AF85D49E-3D98-4610-B618-FCB4CFD01C91}" type="sibTrans" cxnId="{279D9B04-7F63-418E-B5B3-74E9D26F973C}">
      <dgm:prSet/>
      <dgm:spPr/>
      <dgm:t>
        <a:bodyPr/>
        <a:lstStyle/>
        <a:p>
          <a:endParaRPr lang="en-US"/>
        </a:p>
      </dgm:t>
    </dgm:pt>
    <dgm:pt modelId="{A53D3E75-89E8-4DD5-A36C-E6461E79E26A}" type="pres">
      <dgm:prSet presAssocID="{6B21C44C-05D4-4E23-965D-CF396B990025}" presName="linear" presStyleCnt="0">
        <dgm:presLayoutVars>
          <dgm:animLvl val="lvl"/>
          <dgm:resizeHandles val="exact"/>
        </dgm:presLayoutVars>
      </dgm:prSet>
      <dgm:spPr/>
    </dgm:pt>
    <dgm:pt modelId="{17AAC3DE-C07A-4BFF-9AB1-381EDE7F66A3}" type="pres">
      <dgm:prSet presAssocID="{557750F2-62D4-466D-AA44-2746A1932D2A}" presName="parentText" presStyleLbl="node1" presStyleIdx="0" presStyleCnt="2">
        <dgm:presLayoutVars>
          <dgm:chMax val="0"/>
          <dgm:bulletEnabled val="1"/>
        </dgm:presLayoutVars>
      </dgm:prSet>
      <dgm:spPr/>
    </dgm:pt>
    <dgm:pt modelId="{D46B02D5-D1BC-452D-9E5D-09341FAA742A}" type="pres">
      <dgm:prSet presAssocID="{67E3448C-E835-4E3C-BF97-BA8625234FA8}" presName="spacer" presStyleCnt="0"/>
      <dgm:spPr/>
    </dgm:pt>
    <dgm:pt modelId="{45EB291B-8FC9-4D19-8B0A-513688EEEA87}" type="pres">
      <dgm:prSet presAssocID="{43BA64FB-937D-4908-AB42-26589D8A8CEB}" presName="parentText" presStyleLbl="node1" presStyleIdx="1" presStyleCnt="2">
        <dgm:presLayoutVars>
          <dgm:chMax val="0"/>
          <dgm:bulletEnabled val="1"/>
        </dgm:presLayoutVars>
      </dgm:prSet>
      <dgm:spPr/>
    </dgm:pt>
  </dgm:ptLst>
  <dgm:cxnLst>
    <dgm:cxn modelId="{279D9B04-7F63-418E-B5B3-74E9D26F973C}" srcId="{6B21C44C-05D4-4E23-965D-CF396B990025}" destId="{43BA64FB-937D-4908-AB42-26589D8A8CEB}" srcOrd="1" destOrd="0" parTransId="{9A6D14D7-0CAC-4076-B8B9-4E4E8B554FAC}" sibTransId="{AF85D49E-3D98-4610-B618-FCB4CFD01C91}"/>
    <dgm:cxn modelId="{BDECDD75-9DD4-4673-9FA0-F98022A58020}" type="presOf" srcId="{557750F2-62D4-466D-AA44-2746A1932D2A}" destId="{17AAC3DE-C07A-4BFF-9AB1-381EDE7F66A3}" srcOrd="0" destOrd="0" presId="urn:microsoft.com/office/officeart/2005/8/layout/vList2"/>
    <dgm:cxn modelId="{BDA6A595-278D-46BD-AC7D-CE63488E5DCC}" type="presOf" srcId="{43BA64FB-937D-4908-AB42-26589D8A8CEB}" destId="{45EB291B-8FC9-4D19-8B0A-513688EEEA87}" srcOrd="0" destOrd="0" presId="urn:microsoft.com/office/officeart/2005/8/layout/vList2"/>
    <dgm:cxn modelId="{DB5A25E1-8234-4342-B78C-6BCE02347DA2}" type="presOf" srcId="{6B21C44C-05D4-4E23-965D-CF396B990025}" destId="{A53D3E75-89E8-4DD5-A36C-E6461E79E26A}" srcOrd="0" destOrd="0" presId="urn:microsoft.com/office/officeart/2005/8/layout/vList2"/>
    <dgm:cxn modelId="{8891B7E2-35BE-4D25-9252-59560C0635DD}" srcId="{6B21C44C-05D4-4E23-965D-CF396B990025}" destId="{557750F2-62D4-466D-AA44-2746A1932D2A}" srcOrd="0" destOrd="0" parTransId="{103ABD49-54E9-4157-930B-3E9C001B09B5}" sibTransId="{67E3448C-E835-4E3C-BF97-BA8625234FA8}"/>
    <dgm:cxn modelId="{F39EAB6B-BEFD-42B9-9D95-20EF2B03AF38}" type="presParOf" srcId="{A53D3E75-89E8-4DD5-A36C-E6461E79E26A}" destId="{17AAC3DE-C07A-4BFF-9AB1-381EDE7F66A3}" srcOrd="0" destOrd="0" presId="urn:microsoft.com/office/officeart/2005/8/layout/vList2"/>
    <dgm:cxn modelId="{FE8DF26E-B512-41A9-9AD5-775C993052C2}" type="presParOf" srcId="{A53D3E75-89E8-4DD5-A36C-E6461E79E26A}" destId="{D46B02D5-D1BC-452D-9E5D-09341FAA742A}" srcOrd="1" destOrd="0" presId="urn:microsoft.com/office/officeart/2005/8/layout/vList2"/>
    <dgm:cxn modelId="{938197E6-1F87-4BC8-B14E-3A2E11A7C97F}" type="presParOf" srcId="{A53D3E75-89E8-4DD5-A36C-E6461E79E26A}" destId="{45EB291B-8FC9-4D19-8B0A-513688EEEA8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5B24D1-52DE-4B1B-8ED1-036759BD7997}" type="doc">
      <dgm:prSet loTypeId="urn:microsoft.com/office/officeart/2005/8/layout/vProcess5" loCatId="process" qsTypeId="urn:microsoft.com/office/officeart/2005/8/quickstyle/simple4" qsCatId="simple" csTypeId="urn:microsoft.com/office/officeart/2005/8/colors/accent2_2" csCatId="accent2" phldr="1"/>
      <dgm:spPr/>
      <dgm:t>
        <a:bodyPr/>
        <a:lstStyle/>
        <a:p>
          <a:endParaRPr lang="en-US"/>
        </a:p>
      </dgm:t>
    </dgm:pt>
    <dgm:pt modelId="{5AFC28D1-9FED-4796-A158-3846C4B6C6BB}">
      <dgm:prSet/>
      <dgm:spPr/>
      <dgm:t>
        <a:bodyPr/>
        <a:lstStyle/>
        <a:p>
          <a:r>
            <a:rPr lang="en-US" b="0" i="0" dirty="0"/>
            <a:t>High Performance GPU hash table for iterative RA</a:t>
          </a:r>
          <a:endParaRPr lang="en-US" dirty="0"/>
        </a:p>
      </dgm:t>
    </dgm:pt>
    <dgm:pt modelId="{B1496CB8-DC7A-4ACF-9C6D-B3A4CEA64C68}" type="parTrans" cxnId="{42F3287A-EE32-4909-A855-0F18504CCE7B}">
      <dgm:prSet/>
      <dgm:spPr/>
      <dgm:t>
        <a:bodyPr/>
        <a:lstStyle/>
        <a:p>
          <a:endParaRPr lang="en-US"/>
        </a:p>
      </dgm:t>
    </dgm:pt>
    <dgm:pt modelId="{176E9839-B894-4E47-95D9-A219ABF1BBBB}" type="sibTrans" cxnId="{42F3287A-EE32-4909-A855-0F18504CCE7B}">
      <dgm:prSet/>
      <dgm:spPr/>
      <dgm:t>
        <a:bodyPr/>
        <a:lstStyle/>
        <a:p>
          <a:endParaRPr lang="en-US"/>
        </a:p>
      </dgm:t>
    </dgm:pt>
    <dgm:pt modelId="{DBCD2B6D-4B5A-40D8-9CE8-2B6452395953}">
      <dgm:prSet/>
      <dgm:spPr/>
      <dgm:t>
        <a:bodyPr/>
        <a:lstStyle/>
        <a:p>
          <a:r>
            <a:rPr lang="en-US" b="0" i="0" dirty="0"/>
            <a:t>Operations optimization (fuse join and projection)</a:t>
          </a:r>
          <a:endParaRPr lang="en-US" dirty="0"/>
        </a:p>
      </dgm:t>
    </dgm:pt>
    <dgm:pt modelId="{B7A8D86E-A198-431C-8F57-5C2D12BD1409}" type="parTrans" cxnId="{C2423F06-37B3-43B9-A4FC-6AEB2DCD9C5A}">
      <dgm:prSet/>
      <dgm:spPr/>
      <dgm:t>
        <a:bodyPr/>
        <a:lstStyle/>
        <a:p>
          <a:endParaRPr lang="en-US"/>
        </a:p>
      </dgm:t>
    </dgm:pt>
    <dgm:pt modelId="{67B96395-C6B7-4DD9-BA98-BC4B41FA1B3D}" type="sibTrans" cxnId="{C2423F06-37B3-43B9-A4FC-6AEB2DCD9C5A}">
      <dgm:prSet/>
      <dgm:spPr/>
      <dgm:t>
        <a:bodyPr/>
        <a:lstStyle/>
        <a:p>
          <a:endParaRPr lang="en-US"/>
        </a:p>
      </dgm:t>
    </dgm:pt>
    <dgm:pt modelId="{10EE20C4-6B7F-4F58-9E9B-024DE1F8BB1D}">
      <dgm:prSet/>
      <dgm:spPr/>
      <dgm:t>
        <a:bodyPr/>
        <a:lstStyle/>
        <a:p>
          <a:r>
            <a:rPr lang="en-US" b="0" i="0" dirty="0"/>
            <a:t>Overcome deduplication challenge</a:t>
          </a:r>
          <a:endParaRPr lang="en-US" dirty="0"/>
        </a:p>
      </dgm:t>
    </dgm:pt>
    <dgm:pt modelId="{27843881-050B-4495-8E73-7A2683550183}" type="parTrans" cxnId="{AF27842E-44F7-49A4-B459-1A4F085B50D7}">
      <dgm:prSet/>
      <dgm:spPr/>
      <dgm:t>
        <a:bodyPr/>
        <a:lstStyle/>
        <a:p>
          <a:endParaRPr lang="en-US"/>
        </a:p>
      </dgm:t>
    </dgm:pt>
    <dgm:pt modelId="{B4BE8E04-05B3-4E67-BF65-1654F120ED68}" type="sibTrans" cxnId="{AF27842E-44F7-49A4-B459-1A4F085B50D7}">
      <dgm:prSet/>
      <dgm:spPr/>
      <dgm:t>
        <a:bodyPr/>
        <a:lstStyle/>
        <a:p>
          <a:endParaRPr lang="en-US"/>
        </a:p>
      </dgm:t>
    </dgm:pt>
    <dgm:pt modelId="{AC9ABEB8-A95D-4FA7-A787-B8DD8D98DF8D}">
      <dgm:prSet/>
      <dgm:spPr/>
      <dgm:t>
        <a:bodyPr/>
        <a:lstStyle/>
        <a:p>
          <a:r>
            <a:rPr lang="en-US" b="0" i="0" dirty="0"/>
            <a:t>Efficient GPU memory management (pinned and buffer clearance)</a:t>
          </a:r>
          <a:endParaRPr lang="en-US" dirty="0"/>
        </a:p>
      </dgm:t>
    </dgm:pt>
    <dgm:pt modelId="{1574C7B4-5DF4-4F8B-82BB-ACECF785D0D0}" type="parTrans" cxnId="{07498A89-4DB4-4ABA-A0CF-79061B81470A}">
      <dgm:prSet/>
      <dgm:spPr/>
      <dgm:t>
        <a:bodyPr/>
        <a:lstStyle/>
        <a:p>
          <a:endParaRPr lang="en-US"/>
        </a:p>
      </dgm:t>
    </dgm:pt>
    <dgm:pt modelId="{5A8878BB-FAC4-49F9-8C60-99B88A22A976}" type="sibTrans" cxnId="{07498A89-4DB4-4ABA-A0CF-79061B81470A}">
      <dgm:prSet/>
      <dgm:spPr/>
      <dgm:t>
        <a:bodyPr/>
        <a:lstStyle/>
        <a:p>
          <a:endParaRPr lang="en-US"/>
        </a:p>
      </dgm:t>
    </dgm:pt>
    <dgm:pt modelId="{DD433A23-3E6A-49C9-8F62-EC27A15BF44C}" type="pres">
      <dgm:prSet presAssocID="{2B5B24D1-52DE-4B1B-8ED1-036759BD7997}" presName="outerComposite" presStyleCnt="0">
        <dgm:presLayoutVars>
          <dgm:chMax val="5"/>
          <dgm:dir/>
          <dgm:resizeHandles val="exact"/>
        </dgm:presLayoutVars>
      </dgm:prSet>
      <dgm:spPr/>
    </dgm:pt>
    <dgm:pt modelId="{C0029947-C13C-4EDF-8CD5-330FCE8159B7}" type="pres">
      <dgm:prSet presAssocID="{2B5B24D1-52DE-4B1B-8ED1-036759BD7997}" presName="dummyMaxCanvas" presStyleCnt="0">
        <dgm:presLayoutVars/>
      </dgm:prSet>
      <dgm:spPr/>
    </dgm:pt>
    <dgm:pt modelId="{04F31560-E5E3-4D90-8BC1-25F8962B644A}" type="pres">
      <dgm:prSet presAssocID="{2B5B24D1-52DE-4B1B-8ED1-036759BD7997}" presName="FourNodes_1" presStyleLbl="node1" presStyleIdx="0" presStyleCnt="4">
        <dgm:presLayoutVars>
          <dgm:bulletEnabled val="1"/>
        </dgm:presLayoutVars>
      </dgm:prSet>
      <dgm:spPr/>
    </dgm:pt>
    <dgm:pt modelId="{B77F186F-DEA9-42C4-B654-41F16E8B3F18}" type="pres">
      <dgm:prSet presAssocID="{2B5B24D1-52DE-4B1B-8ED1-036759BD7997}" presName="FourNodes_2" presStyleLbl="node1" presStyleIdx="1" presStyleCnt="4">
        <dgm:presLayoutVars>
          <dgm:bulletEnabled val="1"/>
        </dgm:presLayoutVars>
      </dgm:prSet>
      <dgm:spPr/>
    </dgm:pt>
    <dgm:pt modelId="{389D81AF-E88E-4535-9B42-54F0869BE936}" type="pres">
      <dgm:prSet presAssocID="{2B5B24D1-52DE-4B1B-8ED1-036759BD7997}" presName="FourNodes_3" presStyleLbl="node1" presStyleIdx="2" presStyleCnt="4">
        <dgm:presLayoutVars>
          <dgm:bulletEnabled val="1"/>
        </dgm:presLayoutVars>
      </dgm:prSet>
      <dgm:spPr/>
    </dgm:pt>
    <dgm:pt modelId="{F1697417-F094-4366-B597-8077BFC50203}" type="pres">
      <dgm:prSet presAssocID="{2B5B24D1-52DE-4B1B-8ED1-036759BD7997}" presName="FourNodes_4" presStyleLbl="node1" presStyleIdx="3" presStyleCnt="4">
        <dgm:presLayoutVars>
          <dgm:bulletEnabled val="1"/>
        </dgm:presLayoutVars>
      </dgm:prSet>
      <dgm:spPr/>
    </dgm:pt>
    <dgm:pt modelId="{07C598C8-EBC5-4F8A-96FC-54A686D73E40}" type="pres">
      <dgm:prSet presAssocID="{2B5B24D1-52DE-4B1B-8ED1-036759BD7997}" presName="FourConn_1-2" presStyleLbl="fgAccFollowNode1" presStyleIdx="0" presStyleCnt="3">
        <dgm:presLayoutVars>
          <dgm:bulletEnabled val="1"/>
        </dgm:presLayoutVars>
      </dgm:prSet>
      <dgm:spPr/>
    </dgm:pt>
    <dgm:pt modelId="{36B9B5E8-40A4-4662-947A-23E9E7413355}" type="pres">
      <dgm:prSet presAssocID="{2B5B24D1-52DE-4B1B-8ED1-036759BD7997}" presName="FourConn_2-3" presStyleLbl="fgAccFollowNode1" presStyleIdx="1" presStyleCnt="3">
        <dgm:presLayoutVars>
          <dgm:bulletEnabled val="1"/>
        </dgm:presLayoutVars>
      </dgm:prSet>
      <dgm:spPr/>
    </dgm:pt>
    <dgm:pt modelId="{9D6D35C4-2373-42C5-9446-E0AC3A4FA112}" type="pres">
      <dgm:prSet presAssocID="{2B5B24D1-52DE-4B1B-8ED1-036759BD7997}" presName="FourConn_3-4" presStyleLbl="fgAccFollowNode1" presStyleIdx="2" presStyleCnt="3">
        <dgm:presLayoutVars>
          <dgm:bulletEnabled val="1"/>
        </dgm:presLayoutVars>
      </dgm:prSet>
      <dgm:spPr/>
    </dgm:pt>
    <dgm:pt modelId="{D7694414-4482-43B0-A133-662D6235E1C0}" type="pres">
      <dgm:prSet presAssocID="{2B5B24D1-52DE-4B1B-8ED1-036759BD7997}" presName="FourNodes_1_text" presStyleLbl="node1" presStyleIdx="3" presStyleCnt="4">
        <dgm:presLayoutVars>
          <dgm:bulletEnabled val="1"/>
        </dgm:presLayoutVars>
      </dgm:prSet>
      <dgm:spPr/>
    </dgm:pt>
    <dgm:pt modelId="{E32CEC93-A1C3-4849-9F00-F316F814B50D}" type="pres">
      <dgm:prSet presAssocID="{2B5B24D1-52DE-4B1B-8ED1-036759BD7997}" presName="FourNodes_2_text" presStyleLbl="node1" presStyleIdx="3" presStyleCnt="4">
        <dgm:presLayoutVars>
          <dgm:bulletEnabled val="1"/>
        </dgm:presLayoutVars>
      </dgm:prSet>
      <dgm:spPr/>
    </dgm:pt>
    <dgm:pt modelId="{4D5C512D-E7ED-4E36-8C8B-042505092AB3}" type="pres">
      <dgm:prSet presAssocID="{2B5B24D1-52DE-4B1B-8ED1-036759BD7997}" presName="FourNodes_3_text" presStyleLbl="node1" presStyleIdx="3" presStyleCnt="4">
        <dgm:presLayoutVars>
          <dgm:bulletEnabled val="1"/>
        </dgm:presLayoutVars>
      </dgm:prSet>
      <dgm:spPr/>
    </dgm:pt>
    <dgm:pt modelId="{F737EC1D-1BBB-4E15-9932-1B92D81FC3DB}" type="pres">
      <dgm:prSet presAssocID="{2B5B24D1-52DE-4B1B-8ED1-036759BD7997}" presName="FourNodes_4_text" presStyleLbl="node1" presStyleIdx="3" presStyleCnt="4">
        <dgm:presLayoutVars>
          <dgm:bulletEnabled val="1"/>
        </dgm:presLayoutVars>
      </dgm:prSet>
      <dgm:spPr/>
    </dgm:pt>
  </dgm:ptLst>
  <dgm:cxnLst>
    <dgm:cxn modelId="{C2423F06-37B3-43B9-A4FC-6AEB2DCD9C5A}" srcId="{2B5B24D1-52DE-4B1B-8ED1-036759BD7997}" destId="{DBCD2B6D-4B5A-40D8-9CE8-2B6452395953}" srcOrd="1" destOrd="0" parTransId="{B7A8D86E-A198-431C-8F57-5C2D12BD1409}" sibTransId="{67B96395-C6B7-4DD9-BA98-BC4B41FA1B3D}"/>
    <dgm:cxn modelId="{3CA4330E-A6C7-4DB9-B38A-E347D40B5011}" type="presOf" srcId="{10EE20C4-6B7F-4F58-9E9B-024DE1F8BB1D}" destId="{389D81AF-E88E-4535-9B42-54F0869BE936}" srcOrd="0" destOrd="0" presId="urn:microsoft.com/office/officeart/2005/8/layout/vProcess5"/>
    <dgm:cxn modelId="{AF27842E-44F7-49A4-B459-1A4F085B50D7}" srcId="{2B5B24D1-52DE-4B1B-8ED1-036759BD7997}" destId="{10EE20C4-6B7F-4F58-9E9B-024DE1F8BB1D}" srcOrd="2" destOrd="0" parTransId="{27843881-050B-4495-8E73-7A2683550183}" sibTransId="{B4BE8E04-05B3-4E67-BF65-1654F120ED68}"/>
    <dgm:cxn modelId="{7901CD2E-B6E8-4A6B-A0F8-AE6E3EFCBEED}" type="presOf" srcId="{67B96395-C6B7-4DD9-BA98-BC4B41FA1B3D}" destId="{36B9B5E8-40A4-4662-947A-23E9E7413355}" srcOrd="0" destOrd="0" presId="urn:microsoft.com/office/officeart/2005/8/layout/vProcess5"/>
    <dgm:cxn modelId="{11798B44-E27E-4DD0-A9D6-807673F11153}" type="presOf" srcId="{AC9ABEB8-A95D-4FA7-A787-B8DD8D98DF8D}" destId="{F1697417-F094-4366-B597-8077BFC50203}" srcOrd="0" destOrd="0" presId="urn:microsoft.com/office/officeart/2005/8/layout/vProcess5"/>
    <dgm:cxn modelId="{04D2F650-B4AD-4035-A01E-ACB9C203D18F}" type="presOf" srcId="{2B5B24D1-52DE-4B1B-8ED1-036759BD7997}" destId="{DD433A23-3E6A-49C9-8F62-EC27A15BF44C}" srcOrd="0" destOrd="0" presId="urn:microsoft.com/office/officeart/2005/8/layout/vProcess5"/>
    <dgm:cxn modelId="{3D24EB72-8425-4C82-885B-B42FC4908E3E}" type="presOf" srcId="{DBCD2B6D-4B5A-40D8-9CE8-2B6452395953}" destId="{B77F186F-DEA9-42C4-B654-41F16E8B3F18}" srcOrd="0" destOrd="0" presId="urn:microsoft.com/office/officeart/2005/8/layout/vProcess5"/>
    <dgm:cxn modelId="{42F3287A-EE32-4909-A855-0F18504CCE7B}" srcId="{2B5B24D1-52DE-4B1B-8ED1-036759BD7997}" destId="{5AFC28D1-9FED-4796-A158-3846C4B6C6BB}" srcOrd="0" destOrd="0" parTransId="{B1496CB8-DC7A-4ACF-9C6D-B3A4CEA64C68}" sibTransId="{176E9839-B894-4E47-95D9-A219ABF1BBBB}"/>
    <dgm:cxn modelId="{07498A89-4DB4-4ABA-A0CF-79061B81470A}" srcId="{2B5B24D1-52DE-4B1B-8ED1-036759BD7997}" destId="{AC9ABEB8-A95D-4FA7-A787-B8DD8D98DF8D}" srcOrd="3" destOrd="0" parTransId="{1574C7B4-5DF4-4F8B-82BB-ACECF785D0D0}" sibTransId="{5A8878BB-FAC4-49F9-8C60-99B88A22A976}"/>
    <dgm:cxn modelId="{61FBE08A-FDB6-4542-869D-716E1E296742}" type="presOf" srcId="{DBCD2B6D-4B5A-40D8-9CE8-2B6452395953}" destId="{E32CEC93-A1C3-4849-9F00-F316F814B50D}" srcOrd="1" destOrd="0" presId="urn:microsoft.com/office/officeart/2005/8/layout/vProcess5"/>
    <dgm:cxn modelId="{7ED5609C-B98A-4FAE-A8F4-F2B0F4632FEB}" type="presOf" srcId="{5AFC28D1-9FED-4796-A158-3846C4B6C6BB}" destId="{04F31560-E5E3-4D90-8BC1-25F8962B644A}" srcOrd="0" destOrd="0" presId="urn:microsoft.com/office/officeart/2005/8/layout/vProcess5"/>
    <dgm:cxn modelId="{B16E24AD-25E8-4170-AD42-D7AB087E249E}" type="presOf" srcId="{AC9ABEB8-A95D-4FA7-A787-B8DD8D98DF8D}" destId="{F737EC1D-1BBB-4E15-9932-1B92D81FC3DB}" srcOrd="1" destOrd="0" presId="urn:microsoft.com/office/officeart/2005/8/layout/vProcess5"/>
    <dgm:cxn modelId="{E53516BB-11B7-4802-9A66-501FABC2C98E}" type="presOf" srcId="{B4BE8E04-05B3-4E67-BF65-1654F120ED68}" destId="{9D6D35C4-2373-42C5-9446-E0AC3A4FA112}" srcOrd="0" destOrd="0" presId="urn:microsoft.com/office/officeart/2005/8/layout/vProcess5"/>
    <dgm:cxn modelId="{35B520BF-1BD2-42BF-B5C1-B8FAE45FCA6A}" type="presOf" srcId="{5AFC28D1-9FED-4796-A158-3846C4B6C6BB}" destId="{D7694414-4482-43B0-A133-662D6235E1C0}" srcOrd="1" destOrd="0" presId="urn:microsoft.com/office/officeart/2005/8/layout/vProcess5"/>
    <dgm:cxn modelId="{DE582DC9-3BB5-4406-92FA-4AF8B8DA1EB0}" type="presOf" srcId="{10EE20C4-6B7F-4F58-9E9B-024DE1F8BB1D}" destId="{4D5C512D-E7ED-4E36-8C8B-042505092AB3}" srcOrd="1" destOrd="0" presId="urn:microsoft.com/office/officeart/2005/8/layout/vProcess5"/>
    <dgm:cxn modelId="{463F16F6-C368-4864-815B-8D3E638584D2}" type="presOf" srcId="{176E9839-B894-4E47-95D9-A219ABF1BBBB}" destId="{07C598C8-EBC5-4F8A-96FC-54A686D73E40}" srcOrd="0" destOrd="0" presId="urn:microsoft.com/office/officeart/2005/8/layout/vProcess5"/>
    <dgm:cxn modelId="{62681420-F57C-4F0B-9C60-DD0B1ED00650}" type="presParOf" srcId="{DD433A23-3E6A-49C9-8F62-EC27A15BF44C}" destId="{C0029947-C13C-4EDF-8CD5-330FCE8159B7}" srcOrd="0" destOrd="0" presId="urn:microsoft.com/office/officeart/2005/8/layout/vProcess5"/>
    <dgm:cxn modelId="{89342296-F342-40AF-ACAF-2D932C7786C7}" type="presParOf" srcId="{DD433A23-3E6A-49C9-8F62-EC27A15BF44C}" destId="{04F31560-E5E3-4D90-8BC1-25F8962B644A}" srcOrd="1" destOrd="0" presId="urn:microsoft.com/office/officeart/2005/8/layout/vProcess5"/>
    <dgm:cxn modelId="{6A93763B-D338-408E-8ACC-9B372241E6DE}" type="presParOf" srcId="{DD433A23-3E6A-49C9-8F62-EC27A15BF44C}" destId="{B77F186F-DEA9-42C4-B654-41F16E8B3F18}" srcOrd="2" destOrd="0" presId="urn:microsoft.com/office/officeart/2005/8/layout/vProcess5"/>
    <dgm:cxn modelId="{9EF9561F-B513-4596-B30D-4190B2553182}" type="presParOf" srcId="{DD433A23-3E6A-49C9-8F62-EC27A15BF44C}" destId="{389D81AF-E88E-4535-9B42-54F0869BE936}" srcOrd="3" destOrd="0" presId="urn:microsoft.com/office/officeart/2005/8/layout/vProcess5"/>
    <dgm:cxn modelId="{A8D89AF3-A496-4404-9342-B939744B4118}" type="presParOf" srcId="{DD433A23-3E6A-49C9-8F62-EC27A15BF44C}" destId="{F1697417-F094-4366-B597-8077BFC50203}" srcOrd="4" destOrd="0" presId="urn:microsoft.com/office/officeart/2005/8/layout/vProcess5"/>
    <dgm:cxn modelId="{F481E515-AB02-416C-9710-C23C5B734FCF}" type="presParOf" srcId="{DD433A23-3E6A-49C9-8F62-EC27A15BF44C}" destId="{07C598C8-EBC5-4F8A-96FC-54A686D73E40}" srcOrd="5" destOrd="0" presId="urn:microsoft.com/office/officeart/2005/8/layout/vProcess5"/>
    <dgm:cxn modelId="{82EC80FD-5834-48AB-B17F-C91C8990DCC5}" type="presParOf" srcId="{DD433A23-3E6A-49C9-8F62-EC27A15BF44C}" destId="{36B9B5E8-40A4-4662-947A-23E9E7413355}" srcOrd="6" destOrd="0" presId="urn:microsoft.com/office/officeart/2005/8/layout/vProcess5"/>
    <dgm:cxn modelId="{7B915E19-B9B0-4F61-A149-823E4C772D28}" type="presParOf" srcId="{DD433A23-3E6A-49C9-8F62-EC27A15BF44C}" destId="{9D6D35C4-2373-42C5-9446-E0AC3A4FA112}" srcOrd="7" destOrd="0" presId="urn:microsoft.com/office/officeart/2005/8/layout/vProcess5"/>
    <dgm:cxn modelId="{161D03DB-B12F-4531-A224-7F43290BC7BB}" type="presParOf" srcId="{DD433A23-3E6A-49C9-8F62-EC27A15BF44C}" destId="{D7694414-4482-43B0-A133-662D6235E1C0}" srcOrd="8" destOrd="0" presId="urn:microsoft.com/office/officeart/2005/8/layout/vProcess5"/>
    <dgm:cxn modelId="{9F46ABD4-4F2A-4817-AD05-90A9B279A066}" type="presParOf" srcId="{DD433A23-3E6A-49C9-8F62-EC27A15BF44C}" destId="{E32CEC93-A1C3-4849-9F00-F316F814B50D}" srcOrd="9" destOrd="0" presId="urn:microsoft.com/office/officeart/2005/8/layout/vProcess5"/>
    <dgm:cxn modelId="{6E9459F4-986D-4FB4-8FD4-FF1D5EA3F6A3}" type="presParOf" srcId="{DD433A23-3E6A-49C9-8F62-EC27A15BF44C}" destId="{4D5C512D-E7ED-4E36-8C8B-042505092AB3}" srcOrd="10" destOrd="0" presId="urn:microsoft.com/office/officeart/2005/8/layout/vProcess5"/>
    <dgm:cxn modelId="{68D3EF42-FAB7-4CDA-8FFE-4114DE8B3C12}" type="presParOf" srcId="{DD433A23-3E6A-49C9-8F62-EC27A15BF44C}" destId="{F737EC1D-1BBB-4E15-9932-1B92D81FC3DB}"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D6D2D5C-D112-446F-A2A4-6152B78DCE5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EDF20B5-C3A3-4D38-87D9-6D730625F83C}">
      <dgm:prSet/>
      <dgm:spPr/>
      <dgm:t>
        <a:bodyPr/>
        <a:lstStyle/>
        <a:p>
          <a:pPr rtl="0"/>
          <a:r>
            <a:rPr lang="en-US" b="0">
              <a:latin typeface="Proxima Nova Bl"/>
            </a:rPr>
            <a:t>Limited</a:t>
          </a:r>
          <a:r>
            <a:rPr lang="en-US" b="0"/>
            <a:t> to a single </a:t>
          </a:r>
          <a:r>
            <a:rPr lang="en-US" b="0">
              <a:latin typeface="Proxima Nova Bl"/>
            </a:rPr>
            <a:t>GPU that dictates </a:t>
          </a:r>
          <a:r>
            <a:rPr lang="en-US" b="0"/>
            <a:t>scaling by available VRAM on the GPU</a:t>
          </a:r>
        </a:p>
      </dgm:t>
    </dgm:pt>
    <dgm:pt modelId="{1F134EAC-CD00-4DB3-AE7C-5BC76B677330}" type="parTrans" cxnId="{058D0F71-6447-4E5F-8908-9A585C4DA7DB}">
      <dgm:prSet/>
      <dgm:spPr/>
      <dgm:t>
        <a:bodyPr/>
        <a:lstStyle/>
        <a:p>
          <a:endParaRPr lang="en-US"/>
        </a:p>
      </dgm:t>
    </dgm:pt>
    <dgm:pt modelId="{FF0DA30B-0388-4E19-859D-DE736D96D3EF}" type="sibTrans" cxnId="{058D0F71-6447-4E5F-8908-9A585C4DA7DB}">
      <dgm:prSet/>
      <dgm:spPr/>
      <dgm:t>
        <a:bodyPr/>
        <a:lstStyle/>
        <a:p>
          <a:endParaRPr lang="en-US"/>
        </a:p>
      </dgm:t>
    </dgm:pt>
    <dgm:pt modelId="{38E430DA-A453-49D2-8872-C697A7F629E2}">
      <dgm:prSet phldr="0"/>
      <dgm:spPr/>
      <dgm:t>
        <a:bodyPr/>
        <a:lstStyle/>
        <a:p>
          <a:r>
            <a:rPr lang="en-US" dirty="0">
              <a:latin typeface="Proxima Nova Bl"/>
            </a:rPr>
            <a:t>Memory overflow error for larger graphs</a:t>
          </a:r>
          <a:endParaRPr lang="en-US" dirty="0"/>
        </a:p>
      </dgm:t>
    </dgm:pt>
    <dgm:pt modelId="{B453A196-E7C1-446E-80DE-001A3FB75D58}" type="parTrans" cxnId="{573A570D-844C-431E-8185-D726C0475329}">
      <dgm:prSet/>
      <dgm:spPr/>
      <dgm:t>
        <a:bodyPr/>
        <a:lstStyle/>
        <a:p>
          <a:endParaRPr lang="en-US"/>
        </a:p>
      </dgm:t>
    </dgm:pt>
    <dgm:pt modelId="{8F5EDA4A-39CA-4C35-8EEE-0E78A8C91203}" type="sibTrans" cxnId="{573A570D-844C-431E-8185-D726C0475329}">
      <dgm:prSet/>
      <dgm:spPr/>
      <dgm:t>
        <a:bodyPr/>
        <a:lstStyle/>
        <a:p>
          <a:endParaRPr lang="en-US"/>
        </a:p>
      </dgm:t>
    </dgm:pt>
    <dgm:pt modelId="{296E287B-FED1-43A2-B3EE-82FE156D03C9}">
      <dgm:prSet phldr="0"/>
      <dgm:spPr/>
      <dgm:t>
        <a:bodyPr/>
        <a:lstStyle/>
        <a:p>
          <a:r>
            <a:rPr lang="en-US" dirty="0">
              <a:latin typeface="Proxima Nova Bl"/>
            </a:rPr>
            <a:t>Open addressing based hash table causes memory overhead</a:t>
          </a:r>
          <a:endParaRPr lang="en-US" dirty="0"/>
        </a:p>
      </dgm:t>
    </dgm:pt>
    <dgm:pt modelId="{4C527D06-9047-4665-96FA-EA09495D06C0}" type="parTrans" cxnId="{273D12A5-1FBC-4125-A12A-AF064C4674B5}">
      <dgm:prSet/>
      <dgm:spPr/>
      <dgm:t>
        <a:bodyPr/>
        <a:lstStyle/>
        <a:p>
          <a:endParaRPr lang="en-US"/>
        </a:p>
      </dgm:t>
    </dgm:pt>
    <dgm:pt modelId="{793ADF7B-B00B-43B9-A446-CBE20C1A975B}" type="sibTrans" cxnId="{273D12A5-1FBC-4125-A12A-AF064C4674B5}">
      <dgm:prSet/>
      <dgm:spPr/>
      <dgm:t>
        <a:bodyPr/>
        <a:lstStyle/>
        <a:p>
          <a:endParaRPr lang="en-US"/>
        </a:p>
      </dgm:t>
    </dgm:pt>
    <dgm:pt modelId="{C283E7FF-C3B2-493A-99E7-B09662888724}" type="pres">
      <dgm:prSet presAssocID="{2D6D2D5C-D112-446F-A2A4-6152B78DCE5C}" presName="vert0" presStyleCnt="0">
        <dgm:presLayoutVars>
          <dgm:dir/>
          <dgm:animOne val="branch"/>
          <dgm:animLvl val="lvl"/>
        </dgm:presLayoutVars>
      </dgm:prSet>
      <dgm:spPr/>
    </dgm:pt>
    <dgm:pt modelId="{95C940A1-400B-4182-8C6D-45187632C895}" type="pres">
      <dgm:prSet presAssocID="{5EDF20B5-C3A3-4D38-87D9-6D730625F83C}" presName="thickLine" presStyleLbl="alignNode1" presStyleIdx="0" presStyleCnt="3"/>
      <dgm:spPr/>
    </dgm:pt>
    <dgm:pt modelId="{0BC5D889-A678-4540-B48C-F674C0920A6A}" type="pres">
      <dgm:prSet presAssocID="{5EDF20B5-C3A3-4D38-87D9-6D730625F83C}" presName="horz1" presStyleCnt="0"/>
      <dgm:spPr/>
    </dgm:pt>
    <dgm:pt modelId="{072CEEE3-4DE2-442B-B58E-D410452FDFB9}" type="pres">
      <dgm:prSet presAssocID="{5EDF20B5-C3A3-4D38-87D9-6D730625F83C}" presName="tx1" presStyleLbl="revTx" presStyleIdx="0" presStyleCnt="3"/>
      <dgm:spPr/>
    </dgm:pt>
    <dgm:pt modelId="{950305D3-2343-4996-BB99-B039A59EAEB4}" type="pres">
      <dgm:prSet presAssocID="{5EDF20B5-C3A3-4D38-87D9-6D730625F83C}" presName="vert1" presStyleCnt="0"/>
      <dgm:spPr/>
    </dgm:pt>
    <dgm:pt modelId="{9F371CA5-2613-4598-A461-47F549493762}" type="pres">
      <dgm:prSet presAssocID="{38E430DA-A453-49D2-8872-C697A7F629E2}" presName="thickLine" presStyleLbl="alignNode1" presStyleIdx="1" presStyleCnt="3"/>
      <dgm:spPr/>
    </dgm:pt>
    <dgm:pt modelId="{B3FE9A7C-C2EC-4CA2-A55E-1E8E2DDD0BC2}" type="pres">
      <dgm:prSet presAssocID="{38E430DA-A453-49D2-8872-C697A7F629E2}" presName="horz1" presStyleCnt="0"/>
      <dgm:spPr/>
    </dgm:pt>
    <dgm:pt modelId="{809251D2-A950-4D98-A5C0-77902850F2F2}" type="pres">
      <dgm:prSet presAssocID="{38E430DA-A453-49D2-8872-C697A7F629E2}" presName="tx1" presStyleLbl="revTx" presStyleIdx="1" presStyleCnt="3"/>
      <dgm:spPr/>
    </dgm:pt>
    <dgm:pt modelId="{04EC96E3-9363-4AB2-951D-D20080CCF892}" type="pres">
      <dgm:prSet presAssocID="{38E430DA-A453-49D2-8872-C697A7F629E2}" presName="vert1" presStyleCnt="0"/>
      <dgm:spPr/>
    </dgm:pt>
    <dgm:pt modelId="{A369D5B5-836F-465A-BEB7-CC9939D761A3}" type="pres">
      <dgm:prSet presAssocID="{296E287B-FED1-43A2-B3EE-82FE156D03C9}" presName="thickLine" presStyleLbl="alignNode1" presStyleIdx="2" presStyleCnt="3"/>
      <dgm:spPr/>
    </dgm:pt>
    <dgm:pt modelId="{667E7C32-4948-44C2-979F-4F2003D93293}" type="pres">
      <dgm:prSet presAssocID="{296E287B-FED1-43A2-B3EE-82FE156D03C9}" presName="horz1" presStyleCnt="0"/>
      <dgm:spPr/>
    </dgm:pt>
    <dgm:pt modelId="{C4385DF7-A434-4F91-AD33-667056033A11}" type="pres">
      <dgm:prSet presAssocID="{296E287B-FED1-43A2-B3EE-82FE156D03C9}" presName="tx1" presStyleLbl="revTx" presStyleIdx="2" presStyleCnt="3"/>
      <dgm:spPr/>
    </dgm:pt>
    <dgm:pt modelId="{277BC456-7C6C-4E46-AA3B-120FF3E45F1F}" type="pres">
      <dgm:prSet presAssocID="{296E287B-FED1-43A2-B3EE-82FE156D03C9}" presName="vert1" presStyleCnt="0"/>
      <dgm:spPr/>
    </dgm:pt>
  </dgm:ptLst>
  <dgm:cxnLst>
    <dgm:cxn modelId="{573A570D-844C-431E-8185-D726C0475329}" srcId="{2D6D2D5C-D112-446F-A2A4-6152B78DCE5C}" destId="{38E430DA-A453-49D2-8872-C697A7F629E2}" srcOrd="1" destOrd="0" parTransId="{B453A196-E7C1-446E-80DE-001A3FB75D58}" sibTransId="{8F5EDA4A-39CA-4C35-8EEE-0E78A8C91203}"/>
    <dgm:cxn modelId="{F1101F63-0850-4B46-A1E5-27229FF20E28}" type="presOf" srcId="{38E430DA-A453-49D2-8872-C697A7F629E2}" destId="{809251D2-A950-4D98-A5C0-77902850F2F2}" srcOrd="0" destOrd="0" presId="urn:microsoft.com/office/officeart/2008/layout/LinedList"/>
    <dgm:cxn modelId="{058D0F71-6447-4E5F-8908-9A585C4DA7DB}" srcId="{2D6D2D5C-D112-446F-A2A4-6152B78DCE5C}" destId="{5EDF20B5-C3A3-4D38-87D9-6D730625F83C}" srcOrd="0" destOrd="0" parTransId="{1F134EAC-CD00-4DB3-AE7C-5BC76B677330}" sibTransId="{FF0DA30B-0388-4E19-859D-DE736D96D3EF}"/>
    <dgm:cxn modelId="{F60CA67F-3B85-499A-AFD3-B3BF217D3671}" type="presOf" srcId="{2D6D2D5C-D112-446F-A2A4-6152B78DCE5C}" destId="{C283E7FF-C3B2-493A-99E7-B09662888724}" srcOrd="0" destOrd="0" presId="urn:microsoft.com/office/officeart/2008/layout/LinedList"/>
    <dgm:cxn modelId="{147011A1-E2E4-4C45-AAD6-ED8CD1A67567}" type="presOf" srcId="{296E287B-FED1-43A2-B3EE-82FE156D03C9}" destId="{C4385DF7-A434-4F91-AD33-667056033A11}" srcOrd="0" destOrd="0" presId="urn:microsoft.com/office/officeart/2008/layout/LinedList"/>
    <dgm:cxn modelId="{273D12A5-1FBC-4125-A12A-AF064C4674B5}" srcId="{2D6D2D5C-D112-446F-A2A4-6152B78DCE5C}" destId="{296E287B-FED1-43A2-B3EE-82FE156D03C9}" srcOrd="2" destOrd="0" parTransId="{4C527D06-9047-4665-96FA-EA09495D06C0}" sibTransId="{793ADF7B-B00B-43B9-A446-CBE20C1A975B}"/>
    <dgm:cxn modelId="{623AA3E3-7C18-4BC0-81B7-B68D8F485391}" type="presOf" srcId="{5EDF20B5-C3A3-4D38-87D9-6D730625F83C}" destId="{072CEEE3-4DE2-442B-B58E-D410452FDFB9}" srcOrd="0" destOrd="0" presId="urn:microsoft.com/office/officeart/2008/layout/LinedList"/>
    <dgm:cxn modelId="{64595EB7-3C6A-4FEB-9F6F-5EED5978E178}" type="presParOf" srcId="{C283E7FF-C3B2-493A-99E7-B09662888724}" destId="{95C940A1-400B-4182-8C6D-45187632C895}" srcOrd="0" destOrd="0" presId="urn:microsoft.com/office/officeart/2008/layout/LinedList"/>
    <dgm:cxn modelId="{D50091AC-EAC3-4DED-B1D1-D9C1C73C862C}" type="presParOf" srcId="{C283E7FF-C3B2-493A-99E7-B09662888724}" destId="{0BC5D889-A678-4540-B48C-F674C0920A6A}" srcOrd="1" destOrd="0" presId="urn:microsoft.com/office/officeart/2008/layout/LinedList"/>
    <dgm:cxn modelId="{5C03D4AF-D61B-4452-9260-55D073E6F08B}" type="presParOf" srcId="{0BC5D889-A678-4540-B48C-F674C0920A6A}" destId="{072CEEE3-4DE2-442B-B58E-D410452FDFB9}" srcOrd="0" destOrd="0" presId="urn:microsoft.com/office/officeart/2008/layout/LinedList"/>
    <dgm:cxn modelId="{BECF7A73-8420-4206-A7AA-BF9969182066}" type="presParOf" srcId="{0BC5D889-A678-4540-B48C-F674C0920A6A}" destId="{950305D3-2343-4996-BB99-B039A59EAEB4}" srcOrd="1" destOrd="0" presId="urn:microsoft.com/office/officeart/2008/layout/LinedList"/>
    <dgm:cxn modelId="{4CC5F21F-FD80-415A-9642-CD3E8E70600E}" type="presParOf" srcId="{C283E7FF-C3B2-493A-99E7-B09662888724}" destId="{9F371CA5-2613-4598-A461-47F549493762}" srcOrd="2" destOrd="0" presId="urn:microsoft.com/office/officeart/2008/layout/LinedList"/>
    <dgm:cxn modelId="{AB0C06D4-2491-447E-B11B-FB75240EC8A5}" type="presParOf" srcId="{C283E7FF-C3B2-493A-99E7-B09662888724}" destId="{B3FE9A7C-C2EC-4CA2-A55E-1E8E2DDD0BC2}" srcOrd="3" destOrd="0" presId="urn:microsoft.com/office/officeart/2008/layout/LinedList"/>
    <dgm:cxn modelId="{BBCB4B3F-AA7B-4B6F-9C06-A4D64E1503B2}" type="presParOf" srcId="{B3FE9A7C-C2EC-4CA2-A55E-1E8E2DDD0BC2}" destId="{809251D2-A950-4D98-A5C0-77902850F2F2}" srcOrd="0" destOrd="0" presId="urn:microsoft.com/office/officeart/2008/layout/LinedList"/>
    <dgm:cxn modelId="{929362A4-5AB9-47CA-B469-2EFFF1E80BB7}" type="presParOf" srcId="{B3FE9A7C-C2EC-4CA2-A55E-1E8E2DDD0BC2}" destId="{04EC96E3-9363-4AB2-951D-D20080CCF892}" srcOrd="1" destOrd="0" presId="urn:microsoft.com/office/officeart/2008/layout/LinedList"/>
    <dgm:cxn modelId="{DBBEA522-9367-449D-9FE2-991F7C157A64}" type="presParOf" srcId="{C283E7FF-C3B2-493A-99E7-B09662888724}" destId="{A369D5B5-836F-465A-BEB7-CC9939D761A3}" srcOrd="4" destOrd="0" presId="urn:microsoft.com/office/officeart/2008/layout/LinedList"/>
    <dgm:cxn modelId="{F94C6795-9CEE-4CE5-97B5-740F1AEEE239}" type="presParOf" srcId="{C283E7FF-C3B2-493A-99E7-B09662888724}" destId="{667E7C32-4948-44C2-979F-4F2003D93293}" srcOrd="5" destOrd="0" presId="urn:microsoft.com/office/officeart/2008/layout/LinedList"/>
    <dgm:cxn modelId="{2E769664-E78E-4CE6-B0EE-CB106465DB07}" type="presParOf" srcId="{667E7C32-4948-44C2-979F-4F2003D93293}" destId="{C4385DF7-A434-4F91-AD33-667056033A11}" srcOrd="0" destOrd="0" presId="urn:microsoft.com/office/officeart/2008/layout/LinedList"/>
    <dgm:cxn modelId="{A09E00A7-18C0-418F-98DC-CF04F3EA291E}" type="presParOf" srcId="{667E7C32-4948-44C2-979F-4F2003D93293}" destId="{277BC456-7C6C-4E46-AA3B-120FF3E45F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ED9DA-6895-41F7-92E9-D76A14BD3B09}">
      <dsp:nvSpPr>
        <dsp:cNvPr id="0" name=""/>
        <dsp:cNvSpPr/>
      </dsp:nvSpPr>
      <dsp:spPr>
        <a:xfrm>
          <a:off x="0" y="33428"/>
          <a:ext cx="4890898"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Transitive closure</a:t>
          </a:r>
          <a:endParaRPr lang="en-US" sz="3100" kern="1200"/>
        </a:p>
      </dsp:txBody>
      <dsp:txXfrm>
        <a:off x="38344" y="71772"/>
        <a:ext cx="4814210" cy="708784"/>
      </dsp:txXfrm>
    </dsp:sp>
    <dsp:sp modelId="{78B7C727-87B9-441D-A16F-72FE08AFEE04}">
      <dsp:nvSpPr>
        <dsp:cNvPr id="0" name=""/>
        <dsp:cNvSpPr/>
      </dsp:nvSpPr>
      <dsp:spPr>
        <a:xfrm>
          <a:off x="0" y="908180"/>
          <a:ext cx="4890898"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Triangle counting</a:t>
          </a:r>
          <a:endParaRPr lang="en-US" sz="3100" kern="1200"/>
        </a:p>
      </dsp:txBody>
      <dsp:txXfrm>
        <a:off x="38344" y="946524"/>
        <a:ext cx="4814210" cy="708784"/>
      </dsp:txXfrm>
    </dsp:sp>
    <dsp:sp modelId="{3D890BA4-E8A5-46AD-8BB3-19B5C362550A}">
      <dsp:nvSpPr>
        <dsp:cNvPr id="0" name=""/>
        <dsp:cNvSpPr/>
      </dsp:nvSpPr>
      <dsp:spPr>
        <a:xfrm>
          <a:off x="0" y="1782932"/>
          <a:ext cx="4890898"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a:t>Finding maximal cliques</a:t>
          </a:r>
          <a:endParaRPr lang="en-US" sz="3100" kern="1200"/>
        </a:p>
      </dsp:txBody>
      <dsp:txXfrm>
        <a:off x="38344" y="1821276"/>
        <a:ext cx="4814210" cy="708784"/>
      </dsp:txXfrm>
    </dsp:sp>
    <dsp:sp modelId="{B79EEE42-2BF6-48C0-BA41-FEC19396DF17}">
      <dsp:nvSpPr>
        <dsp:cNvPr id="0" name=""/>
        <dsp:cNvSpPr/>
      </dsp:nvSpPr>
      <dsp:spPr>
        <a:xfrm>
          <a:off x="0" y="2657685"/>
          <a:ext cx="4890898"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Finding frequent </a:t>
          </a:r>
          <a:r>
            <a:rPr lang="en-US" sz="3100" b="0" i="0" kern="1200" dirty="0" err="1"/>
            <a:t>itemsets</a:t>
          </a:r>
          <a:endParaRPr lang="en-US" sz="3100" kern="1200" dirty="0"/>
        </a:p>
      </dsp:txBody>
      <dsp:txXfrm>
        <a:off x="38344" y="2696029"/>
        <a:ext cx="4814210" cy="708784"/>
      </dsp:txXfrm>
    </dsp:sp>
    <dsp:sp modelId="{84596BF4-12A9-41C8-977A-055A9E6EA74C}">
      <dsp:nvSpPr>
        <dsp:cNvPr id="0" name=""/>
        <dsp:cNvSpPr/>
      </dsp:nvSpPr>
      <dsp:spPr>
        <a:xfrm>
          <a:off x="0" y="3532437"/>
          <a:ext cx="4890898"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b="0" i="0" kern="1200">
              <a:latin typeface="Proxima Nova Bl"/>
            </a:rPr>
            <a:t>Data mining</a:t>
          </a:r>
          <a:endParaRPr lang="en-US" sz="3100" kern="1200"/>
        </a:p>
      </dsp:txBody>
      <dsp:txXfrm>
        <a:off x="38344" y="3570781"/>
        <a:ext cx="4814210" cy="7087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60274-A280-4691-88FA-8B41EE07EF0D}">
      <dsp:nvSpPr>
        <dsp:cNvPr id="0" name=""/>
        <dsp:cNvSpPr/>
      </dsp:nvSpPr>
      <dsp:spPr>
        <a:xfrm>
          <a:off x="0" y="3275482"/>
          <a:ext cx="2779820" cy="107508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56032" rIns="197701" bIns="256032"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Arial"/>
              <a:cs typeface="Arial"/>
            </a:rPr>
            <a:t>Extend </a:t>
          </a:r>
        </a:p>
      </dsp:txBody>
      <dsp:txXfrm>
        <a:off x="0" y="3275482"/>
        <a:ext cx="2779820" cy="1075086"/>
      </dsp:txXfrm>
    </dsp:sp>
    <dsp:sp modelId="{E29CA2A3-B216-438D-878B-0AB86B410B41}">
      <dsp:nvSpPr>
        <dsp:cNvPr id="0" name=""/>
        <dsp:cNvSpPr/>
      </dsp:nvSpPr>
      <dsp:spPr>
        <a:xfrm>
          <a:off x="2779820" y="3275482"/>
          <a:ext cx="8339462" cy="10750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a:latin typeface="Arial"/>
              <a:cs typeface="Arial"/>
            </a:rPr>
            <a:t>State-of-the-art multi-node CPU-based Datalog-like language SLOG to leverage our GPU-based solutions</a:t>
          </a:r>
          <a:endParaRPr lang="en-US" sz="2000" kern="1200"/>
        </a:p>
      </dsp:txBody>
      <dsp:txXfrm>
        <a:off x="2779820" y="3275482"/>
        <a:ext cx="8339462" cy="1075086"/>
      </dsp:txXfrm>
    </dsp:sp>
    <dsp:sp modelId="{5E3C027F-330D-4524-B571-D5D00CA33FF4}">
      <dsp:nvSpPr>
        <dsp:cNvPr id="0" name=""/>
        <dsp:cNvSpPr/>
      </dsp:nvSpPr>
      <dsp:spPr>
        <a:xfrm rot="10800000">
          <a:off x="0" y="1638125"/>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56032" rIns="197701" bIns="256032" numCol="1" spcCol="1270" anchor="ctr" anchorCtr="0">
          <a:noAutofit/>
        </a:bodyPr>
        <a:lstStyle/>
        <a:p>
          <a:pPr marL="0" lvl="0" indent="0" algn="ctr" defTabSz="1600200" rtl="0">
            <a:lnSpc>
              <a:spcPct val="90000"/>
            </a:lnSpc>
            <a:spcBef>
              <a:spcPct val="0"/>
            </a:spcBef>
            <a:spcAft>
              <a:spcPct val="35000"/>
            </a:spcAft>
            <a:buNone/>
          </a:pPr>
          <a:r>
            <a:rPr lang="en-US" sz="3600" kern="1200" dirty="0">
              <a:latin typeface="Arial"/>
              <a:cs typeface="Arial"/>
            </a:rPr>
            <a:t>Compare</a:t>
          </a:r>
        </a:p>
      </dsp:txBody>
      <dsp:txXfrm rot="-10800000">
        <a:off x="0" y="1638125"/>
        <a:ext cx="2779820" cy="1074763"/>
      </dsp:txXfrm>
    </dsp:sp>
    <dsp:sp modelId="{D339FAC0-D359-4AB4-B572-37A96132C2A2}">
      <dsp:nvSpPr>
        <dsp:cNvPr id="0" name=""/>
        <dsp:cNvSpPr/>
      </dsp:nvSpPr>
      <dsp:spPr>
        <a:xfrm>
          <a:off x="2779820" y="1638125"/>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rtl="0">
            <a:lnSpc>
              <a:spcPct val="90000"/>
            </a:lnSpc>
            <a:spcBef>
              <a:spcPct val="0"/>
            </a:spcBef>
            <a:spcAft>
              <a:spcPct val="35000"/>
            </a:spcAft>
            <a:buNone/>
          </a:pPr>
          <a:r>
            <a:rPr lang="en-US" sz="2000" kern="1200" dirty="0">
              <a:latin typeface="Arial"/>
              <a:cs typeface="Arial"/>
            </a:rPr>
            <a:t>Different Parallel Programming Models performance on iterative relational join</a:t>
          </a:r>
          <a:endParaRPr lang="en-US" sz="2000" kern="1200" dirty="0"/>
        </a:p>
      </dsp:txBody>
      <dsp:txXfrm>
        <a:off x="2779820" y="1638125"/>
        <a:ext cx="8339462" cy="1074763"/>
      </dsp:txXfrm>
    </dsp:sp>
    <dsp:sp modelId="{5A8A1D93-0C1C-4A7B-9BC3-0227C4F68738}">
      <dsp:nvSpPr>
        <dsp:cNvPr id="0" name=""/>
        <dsp:cNvSpPr/>
      </dsp:nvSpPr>
      <dsp:spPr>
        <a:xfrm rot="10800000">
          <a:off x="0" y="769"/>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56032" rIns="197701" bIns="256032" numCol="1" spcCol="1270" anchor="ctr" anchorCtr="0">
          <a:noAutofit/>
        </a:bodyPr>
        <a:lstStyle/>
        <a:p>
          <a:pPr marL="0" lvl="0" indent="0" algn="ctr" defTabSz="1600200" rtl="0">
            <a:lnSpc>
              <a:spcPct val="90000"/>
            </a:lnSpc>
            <a:spcBef>
              <a:spcPct val="0"/>
            </a:spcBef>
            <a:spcAft>
              <a:spcPct val="35000"/>
            </a:spcAft>
            <a:buNone/>
          </a:pPr>
          <a:r>
            <a:rPr lang="en-US" sz="3600" kern="1200">
              <a:latin typeface="Arial"/>
              <a:cs typeface="Arial"/>
            </a:rPr>
            <a:t>Develop</a:t>
          </a:r>
        </a:p>
      </dsp:txBody>
      <dsp:txXfrm rot="-10800000">
        <a:off x="0" y="769"/>
        <a:ext cx="2779820" cy="1074763"/>
      </dsp:txXfrm>
    </dsp:sp>
    <dsp:sp modelId="{77DD2146-A8DC-499D-B26B-156DEB533D49}">
      <dsp:nvSpPr>
        <dsp:cNvPr id="0" name=""/>
        <dsp:cNvSpPr/>
      </dsp:nvSpPr>
      <dsp:spPr>
        <a:xfrm>
          <a:off x="2779820" y="769"/>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Arial"/>
              <a:cs typeface="Arial"/>
            </a:rPr>
            <a:t>Multi-node multi-GPU backend for </a:t>
          </a:r>
          <a:r>
            <a:rPr lang="en-US" sz="2000" kern="1200" dirty="0" err="1">
              <a:latin typeface="Arial"/>
              <a:cs typeface="Arial"/>
            </a:rPr>
            <a:t>Datalog</a:t>
          </a:r>
          <a:r>
            <a:rPr lang="en-US" sz="2000" kern="1200" dirty="0">
              <a:latin typeface="Arial"/>
              <a:cs typeface="Arial"/>
            </a:rPr>
            <a:t> to perform iterated relational algebra operations tailored for GPU</a:t>
          </a:r>
          <a:endParaRPr lang="en-US" sz="2000" kern="1200" dirty="0"/>
        </a:p>
      </dsp:txBody>
      <dsp:txXfrm>
        <a:off x="2779820" y="769"/>
        <a:ext cx="8339462" cy="10747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815FB-DBD6-48B7-8A88-3220EC4717AA}">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CE7A3-A68F-4606-A508-C600428FF367}">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77946-A161-4D87-A23E-9503178FDA58}">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What:</a:t>
          </a:r>
          <a:r>
            <a:rPr lang="en-US" sz="2500" b="0" i="0" kern="1200"/>
            <a:t> Perform relational join operation simultaneously on a number of processors or machines</a:t>
          </a:r>
          <a:endParaRPr lang="en-US" sz="2500" kern="1200"/>
        </a:p>
      </dsp:txBody>
      <dsp:txXfrm>
        <a:off x="1435590" y="531"/>
        <a:ext cx="9683692" cy="1242935"/>
      </dsp:txXfrm>
    </dsp:sp>
    <dsp:sp modelId="{719745E5-5585-4025-B1A0-1A2C908ED41D}">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5111B-79A7-45F0-BE56-FD091515257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11289-A798-449E-A57D-10ADE8CA9F7A}">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When:</a:t>
          </a:r>
          <a:r>
            <a:rPr lang="en-US" sz="2500" b="0" i="0" kern="1200"/>
            <a:t> Useful when input data is enormous and the join is computationally costly</a:t>
          </a:r>
          <a:endParaRPr lang="en-US" sz="2500" kern="1200"/>
        </a:p>
      </dsp:txBody>
      <dsp:txXfrm>
        <a:off x="1435590" y="1554201"/>
        <a:ext cx="9683692" cy="1242935"/>
      </dsp:txXfrm>
    </dsp:sp>
    <dsp:sp modelId="{2995B020-034E-4F52-9292-1C3AB8388DC5}">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F7782-5EBA-4AC0-8E46-7D931089781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E8C6A-E409-4A6C-AD07-403772C1DD8D}">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How:</a:t>
          </a:r>
          <a:r>
            <a:rPr lang="en-US" sz="2500" b="0" i="0" kern="1200"/>
            <a:t> Divide the data into partitions and assign each partition to a different processor</a:t>
          </a:r>
          <a:endParaRPr lang="en-US" sz="2500" kern="1200"/>
        </a:p>
      </dsp:txBody>
      <dsp:txXfrm>
        <a:off x="1435590" y="3107870"/>
        <a:ext cx="9683692" cy="12429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D2622-7FEA-40FC-82C7-F1552979DCE0}">
      <dsp:nvSpPr>
        <dsp:cNvPr id="0" name=""/>
        <dsp:cNvSpPr/>
      </dsp:nvSpPr>
      <dsp:spPr>
        <a:xfrm>
          <a:off x="0" y="1863436"/>
          <a:ext cx="10935194"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9BC5747-6BED-4118-886C-9611CAA34482}">
      <dsp:nvSpPr>
        <dsp:cNvPr id="0" name=""/>
        <dsp:cNvSpPr/>
      </dsp:nvSpPr>
      <dsp:spPr>
        <a:xfrm>
          <a:off x="118108"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1970</a:t>
          </a:r>
        </a:p>
      </dsp:txBody>
      <dsp:txXfrm>
        <a:off x="118108" y="2001330"/>
        <a:ext cx="1705633" cy="421136"/>
      </dsp:txXfrm>
    </dsp:sp>
    <dsp:sp modelId="{28F16C79-87F0-49C0-BC51-B2DB9CE719F1}">
      <dsp:nvSpPr>
        <dsp:cNvPr id="0" name=""/>
        <dsp:cNvSpPr/>
      </dsp:nvSpPr>
      <dsp:spPr>
        <a:xfrm>
          <a:off x="1815"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Horn Clauses, McCarthy</a:t>
          </a:r>
        </a:p>
      </dsp:txBody>
      <dsp:txXfrm>
        <a:off x="32834" y="550917"/>
        <a:ext cx="1876182" cy="573393"/>
      </dsp:txXfrm>
    </dsp:sp>
    <dsp:sp modelId="{AC4FB31B-5E81-4516-851B-FFF23F78FD5E}">
      <dsp:nvSpPr>
        <dsp:cNvPr id="0" name=""/>
        <dsp:cNvSpPr/>
      </dsp:nvSpPr>
      <dsp:spPr>
        <a:xfrm>
          <a:off x="970925"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0DF69-3BB9-483A-9759-974353E2B2DA}">
      <dsp:nvSpPr>
        <dsp:cNvPr id="0" name=""/>
        <dsp:cNvSpPr/>
      </dsp:nvSpPr>
      <dsp:spPr>
        <a:xfrm>
          <a:off x="1242276"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1972</a:t>
          </a:r>
        </a:p>
      </dsp:txBody>
      <dsp:txXfrm>
        <a:off x="1242276" y="1304405"/>
        <a:ext cx="1705633" cy="421136"/>
      </dsp:txXfrm>
    </dsp:sp>
    <dsp:sp modelId="{D896DACA-34B7-452D-BE10-65B489347CDA}">
      <dsp:nvSpPr>
        <dsp:cNvPr id="0" name=""/>
        <dsp:cNvSpPr/>
      </dsp:nvSpPr>
      <dsp:spPr>
        <a:xfrm>
          <a:off x="942974"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37E9D-466D-43E5-90F5-E7FFF63EB3BE}">
      <dsp:nvSpPr>
        <dsp:cNvPr id="0" name=""/>
        <dsp:cNvSpPr/>
      </dsp:nvSpPr>
      <dsp:spPr>
        <a:xfrm>
          <a:off x="1125983"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Prolog, Kowalski</a:t>
          </a:r>
        </a:p>
      </dsp:txBody>
      <dsp:txXfrm>
        <a:off x="1157002" y="2602561"/>
        <a:ext cx="1876182" cy="573393"/>
      </dsp:txXfrm>
    </dsp:sp>
    <dsp:sp modelId="{9A7F5D79-022A-4D90-85F6-75C2CF26D66E}">
      <dsp:nvSpPr>
        <dsp:cNvPr id="0" name=""/>
        <dsp:cNvSpPr/>
      </dsp:nvSpPr>
      <dsp:spPr>
        <a:xfrm>
          <a:off x="2095093"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26887D8-762E-430C-8F66-91596C148205}">
      <dsp:nvSpPr>
        <dsp:cNvPr id="0" name=""/>
        <dsp:cNvSpPr/>
      </dsp:nvSpPr>
      <dsp:spPr>
        <a:xfrm>
          <a:off x="2366444"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1975</a:t>
          </a:r>
        </a:p>
      </dsp:txBody>
      <dsp:txXfrm>
        <a:off x="2366444" y="2001330"/>
        <a:ext cx="1705633" cy="421136"/>
      </dsp:txXfrm>
    </dsp:sp>
    <dsp:sp modelId="{72F9FF52-9060-49B1-9175-28D54E4B7A88}">
      <dsp:nvSpPr>
        <dsp:cNvPr id="0" name=""/>
        <dsp:cNvSpPr/>
      </dsp:nvSpPr>
      <dsp:spPr>
        <a:xfrm>
          <a:off x="206714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C6773-DDE0-4566-ADFE-26A94AC6B100}">
      <dsp:nvSpPr>
        <dsp:cNvPr id="0" name=""/>
        <dsp:cNvSpPr/>
      </dsp:nvSpPr>
      <dsp:spPr>
        <a:xfrm>
          <a:off x="2250151"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Datalog, Maier</a:t>
          </a:r>
        </a:p>
      </dsp:txBody>
      <dsp:txXfrm>
        <a:off x="2281170" y="550917"/>
        <a:ext cx="1876182" cy="573393"/>
      </dsp:txXfrm>
    </dsp:sp>
    <dsp:sp modelId="{178ACAD9-A5C2-4E93-BECE-06086B236CEC}">
      <dsp:nvSpPr>
        <dsp:cNvPr id="0" name=""/>
        <dsp:cNvSpPr/>
      </dsp:nvSpPr>
      <dsp:spPr>
        <a:xfrm>
          <a:off x="3219261"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FFC733-0EFC-488C-B2A2-8878C2C9762C}">
      <dsp:nvSpPr>
        <dsp:cNvPr id="0" name=""/>
        <dsp:cNvSpPr/>
      </dsp:nvSpPr>
      <dsp:spPr>
        <a:xfrm>
          <a:off x="3490612"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1977</a:t>
          </a:r>
        </a:p>
      </dsp:txBody>
      <dsp:txXfrm>
        <a:off x="3490612" y="1304405"/>
        <a:ext cx="1705633" cy="421136"/>
      </dsp:txXfrm>
    </dsp:sp>
    <dsp:sp modelId="{51AAD738-A7B2-4ADE-8067-455E244DF63E}">
      <dsp:nvSpPr>
        <dsp:cNvPr id="0" name=""/>
        <dsp:cNvSpPr/>
      </dsp:nvSpPr>
      <dsp:spPr>
        <a:xfrm>
          <a:off x="3191309"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C9D9A-573C-4608-A0AA-CCCF04DFF4EE}">
      <dsp:nvSpPr>
        <dsp:cNvPr id="0" name=""/>
        <dsp:cNvSpPr/>
      </dsp:nvSpPr>
      <dsp:spPr>
        <a:xfrm>
          <a:off x="3374318"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Workshop, </a:t>
          </a:r>
          <a:r>
            <a:rPr lang="en-US" sz="1300" b="1" kern="1200" err="1">
              <a:solidFill>
                <a:schemeClr val="tx1"/>
              </a:solidFill>
              <a:latin typeface="Arial"/>
              <a:ea typeface="Roboto Mono"/>
              <a:cs typeface="Arial"/>
            </a:rPr>
            <a:t>Gallaire</a:t>
          </a:r>
          <a:r>
            <a:rPr lang="en-US" sz="1300" b="1" kern="1200">
              <a:solidFill>
                <a:schemeClr val="tx1"/>
              </a:solidFill>
              <a:latin typeface="Arial"/>
              <a:ea typeface="Roboto Mono"/>
              <a:cs typeface="Arial"/>
            </a:rPr>
            <a:t>, Minker</a:t>
          </a:r>
        </a:p>
      </dsp:txBody>
      <dsp:txXfrm>
        <a:off x="3405337" y="2602561"/>
        <a:ext cx="1876182" cy="573393"/>
      </dsp:txXfrm>
    </dsp:sp>
    <dsp:sp modelId="{CADBD7F0-3497-43C5-8521-0D3BF59D93BD}">
      <dsp:nvSpPr>
        <dsp:cNvPr id="0" name=""/>
        <dsp:cNvSpPr/>
      </dsp:nvSpPr>
      <dsp:spPr>
        <a:xfrm>
          <a:off x="4343429"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8B4F55F-57E5-4C46-9AB6-BCCD07CC73F2}">
      <dsp:nvSpPr>
        <dsp:cNvPr id="0" name=""/>
        <dsp:cNvSpPr/>
      </dsp:nvSpPr>
      <dsp:spPr>
        <a:xfrm>
          <a:off x="4614780"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 1978</a:t>
          </a:r>
        </a:p>
      </dsp:txBody>
      <dsp:txXfrm>
        <a:off x="4614780" y="2001330"/>
        <a:ext cx="1705633" cy="421136"/>
      </dsp:txXfrm>
    </dsp:sp>
    <dsp:sp modelId="{DFF8B65E-9CE2-4365-B0C9-FB65AEBE179D}">
      <dsp:nvSpPr>
        <dsp:cNvPr id="0" name=""/>
        <dsp:cNvSpPr/>
      </dsp:nvSpPr>
      <dsp:spPr>
        <a:xfrm>
          <a:off x="4315477"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D60DA-9FB7-4F22-B2E0-D0F1E2234AE9}">
      <dsp:nvSpPr>
        <dsp:cNvPr id="0" name=""/>
        <dsp:cNvSpPr/>
      </dsp:nvSpPr>
      <dsp:spPr>
        <a:xfrm>
          <a:off x="4498486"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LDL, Commercial </a:t>
          </a:r>
        </a:p>
      </dsp:txBody>
      <dsp:txXfrm>
        <a:off x="4529505" y="550917"/>
        <a:ext cx="1876182" cy="573393"/>
      </dsp:txXfrm>
    </dsp:sp>
    <dsp:sp modelId="{85BD69B3-F059-4265-8228-5803BE7CD30D}">
      <dsp:nvSpPr>
        <dsp:cNvPr id="0" name=""/>
        <dsp:cNvSpPr/>
      </dsp:nvSpPr>
      <dsp:spPr>
        <a:xfrm>
          <a:off x="5467597"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7219C4D-EAF4-49F9-B7EE-F02B2AE8ADDF}">
      <dsp:nvSpPr>
        <dsp:cNvPr id="0" name=""/>
        <dsp:cNvSpPr/>
      </dsp:nvSpPr>
      <dsp:spPr>
        <a:xfrm>
          <a:off x="5738947"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1980s</a:t>
          </a:r>
        </a:p>
      </dsp:txBody>
      <dsp:txXfrm>
        <a:off x="5738947" y="1304405"/>
        <a:ext cx="1705633" cy="421136"/>
      </dsp:txXfrm>
    </dsp:sp>
    <dsp:sp modelId="{508F1467-6C8A-493C-921B-823C6CCAEFEF}">
      <dsp:nvSpPr>
        <dsp:cNvPr id="0" name=""/>
        <dsp:cNvSpPr/>
      </dsp:nvSpPr>
      <dsp:spPr>
        <a:xfrm>
          <a:off x="5439645"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96ED4-9F7B-44B0-905C-45F8CF29D650}">
      <dsp:nvSpPr>
        <dsp:cNvPr id="0" name=""/>
        <dsp:cNvSpPr/>
      </dsp:nvSpPr>
      <dsp:spPr>
        <a:xfrm>
          <a:off x="5622654"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Popular, Databases </a:t>
          </a:r>
        </a:p>
      </dsp:txBody>
      <dsp:txXfrm>
        <a:off x="5653673" y="2602561"/>
        <a:ext cx="1876182" cy="573393"/>
      </dsp:txXfrm>
    </dsp:sp>
    <dsp:sp modelId="{D08B00EA-953C-4353-91CB-544FF88F23DB}">
      <dsp:nvSpPr>
        <dsp:cNvPr id="0" name=""/>
        <dsp:cNvSpPr/>
      </dsp:nvSpPr>
      <dsp:spPr>
        <a:xfrm>
          <a:off x="6591764"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100AFD7-31A2-4E23-94E7-87D0000638DD}">
      <dsp:nvSpPr>
        <dsp:cNvPr id="0" name=""/>
        <dsp:cNvSpPr/>
      </dsp:nvSpPr>
      <dsp:spPr>
        <a:xfrm>
          <a:off x="6863115"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1990s</a:t>
          </a:r>
        </a:p>
      </dsp:txBody>
      <dsp:txXfrm>
        <a:off x="6863115" y="2001330"/>
        <a:ext cx="1705633" cy="421136"/>
      </dsp:txXfrm>
    </dsp:sp>
    <dsp:sp modelId="{E60AF08A-86A7-4077-BDE7-687D9CFF610F}">
      <dsp:nvSpPr>
        <dsp:cNvPr id="0" name=""/>
        <dsp:cNvSpPr/>
      </dsp:nvSpPr>
      <dsp:spPr>
        <a:xfrm>
          <a:off x="6563813"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78466-9F80-4648-8369-159C09166DA8}">
      <dsp:nvSpPr>
        <dsp:cNvPr id="0" name=""/>
        <dsp:cNvSpPr/>
      </dsp:nvSpPr>
      <dsp:spPr>
        <a:xfrm>
          <a:off x="6746822"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Decline, New Technologies</a:t>
          </a:r>
        </a:p>
      </dsp:txBody>
      <dsp:txXfrm>
        <a:off x="6777841" y="550917"/>
        <a:ext cx="1876182" cy="573393"/>
      </dsp:txXfrm>
    </dsp:sp>
    <dsp:sp modelId="{258EF84A-8ACD-4B62-A898-FAAE0D66BCAF}">
      <dsp:nvSpPr>
        <dsp:cNvPr id="0" name=""/>
        <dsp:cNvSpPr/>
      </dsp:nvSpPr>
      <dsp:spPr>
        <a:xfrm>
          <a:off x="7715932"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4A5FCCE-8C62-4393-971D-8D9755FAFC7C}">
      <dsp:nvSpPr>
        <dsp:cNvPr id="0" name=""/>
        <dsp:cNvSpPr/>
      </dsp:nvSpPr>
      <dsp:spPr>
        <a:xfrm>
          <a:off x="7987283"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2000s</a:t>
          </a:r>
        </a:p>
      </dsp:txBody>
      <dsp:txXfrm>
        <a:off x="7987283" y="1304405"/>
        <a:ext cx="1705633" cy="421136"/>
      </dsp:txXfrm>
    </dsp:sp>
    <dsp:sp modelId="{C8C9ED7E-49AD-4325-8FCA-92B0E6E93587}">
      <dsp:nvSpPr>
        <dsp:cNvPr id="0" name=""/>
        <dsp:cNvSpPr/>
      </dsp:nvSpPr>
      <dsp:spPr>
        <a:xfrm>
          <a:off x="768798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089D6-1CFC-4A0F-9AFF-758FDC4B6301}">
      <dsp:nvSpPr>
        <dsp:cNvPr id="0" name=""/>
        <dsp:cNvSpPr/>
      </dsp:nvSpPr>
      <dsp:spPr>
        <a:xfrm>
          <a:off x="7870990"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Regains Popularity, Semantic Web </a:t>
          </a:r>
        </a:p>
      </dsp:txBody>
      <dsp:txXfrm>
        <a:off x="7902009" y="2602561"/>
        <a:ext cx="1876182" cy="573393"/>
      </dsp:txXfrm>
    </dsp:sp>
    <dsp:sp modelId="{3B613D72-22AF-4AD8-BD49-80F1DDF8190D}">
      <dsp:nvSpPr>
        <dsp:cNvPr id="0" name=""/>
        <dsp:cNvSpPr/>
      </dsp:nvSpPr>
      <dsp:spPr>
        <a:xfrm>
          <a:off x="8840100"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182036-6E66-4ADC-9F22-51EFB73A3CB5}">
      <dsp:nvSpPr>
        <dsp:cNvPr id="0" name=""/>
        <dsp:cNvSpPr/>
      </dsp:nvSpPr>
      <dsp:spPr>
        <a:xfrm>
          <a:off x="9111451"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2010s</a:t>
          </a:r>
        </a:p>
      </dsp:txBody>
      <dsp:txXfrm>
        <a:off x="9111451" y="2001330"/>
        <a:ext cx="1705633" cy="421136"/>
      </dsp:txXfrm>
    </dsp:sp>
    <dsp:sp modelId="{0F7971C6-9E8D-40EF-99DE-D0B9DCD7E352}">
      <dsp:nvSpPr>
        <dsp:cNvPr id="0" name=""/>
        <dsp:cNvSpPr/>
      </dsp:nvSpPr>
      <dsp:spPr>
        <a:xfrm>
          <a:off x="8812148"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43CCC-AEEC-4D15-AD7E-1E82AE75E560}">
      <dsp:nvSpPr>
        <dsp:cNvPr id="0" name=""/>
        <dsp:cNvSpPr/>
      </dsp:nvSpPr>
      <dsp:spPr>
        <a:xfrm>
          <a:off x="8995158"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Deductive Database, Data Mining, ML</a:t>
          </a:r>
        </a:p>
      </dsp:txBody>
      <dsp:txXfrm>
        <a:off x="9026177" y="550917"/>
        <a:ext cx="1876182" cy="573393"/>
      </dsp:txXfrm>
    </dsp:sp>
    <dsp:sp modelId="{1EC80B7C-05E7-4FD6-A4E1-67BEF5142C24}">
      <dsp:nvSpPr>
        <dsp:cNvPr id="0" name=""/>
        <dsp:cNvSpPr/>
      </dsp:nvSpPr>
      <dsp:spPr>
        <a:xfrm>
          <a:off x="9964268"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F750E-B2BF-4C9F-80BF-F804D5F9AE28}">
      <dsp:nvSpPr>
        <dsp:cNvPr id="0" name=""/>
        <dsp:cNvSpPr/>
      </dsp:nvSpPr>
      <dsp:spPr>
        <a:xfrm>
          <a:off x="9936316"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4836A-9824-489A-8C68-AEF7BC1B1254}">
      <dsp:nvSpPr>
        <dsp:cNvPr id="0" name=""/>
        <dsp:cNvSpPr/>
      </dsp:nvSpPr>
      <dsp:spPr>
        <a:xfrm>
          <a:off x="5430423" y="1714682"/>
          <a:ext cx="4264201" cy="676457"/>
        </a:xfrm>
        <a:custGeom>
          <a:avLst/>
          <a:gdLst/>
          <a:ahLst/>
          <a:cxnLst/>
          <a:rect l="0" t="0" r="0" b="0"/>
          <a:pathLst>
            <a:path>
              <a:moveTo>
                <a:pt x="0" y="0"/>
              </a:moveTo>
              <a:lnTo>
                <a:pt x="0" y="460986"/>
              </a:lnTo>
              <a:lnTo>
                <a:pt x="4264201" y="460986"/>
              </a:lnTo>
              <a:lnTo>
                <a:pt x="4264201" y="67645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8588D1-339E-48BC-896B-66F6F278AFFB}">
      <dsp:nvSpPr>
        <dsp:cNvPr id="0" name=""/>
        <dsp:cNvSpPr/>
      </dsp:nvSpPr>
      <dsp:spPr>
        <a:xfrm>
          <a:off x="5430423" y="1714682"/>
          <a:ext cx="1421400" cy="676457"/>
        </a:xfrm>
        <a:custGeom>
          <a:avLst/>
          <a:gdLst/>
          <a:ahLst/>
          <a:cxnLst/>
          <a:rect l="0" t="0" r="0" b="0"/>
          <a:pathLst>
            <a:path>
              <a:moveTo>
                <a:pt x="0" y="0"/>
              </a:moveTo>
              <a:lnTo>
                <a:pt x="0" y="460986"/>
              </a:lnTo>
              <a:lnTo>
                <a:pt x="1421400" y="460986"/>
              </a:lnTo>
              <a:lnTo>
                <a:pt x="1421400" y="67645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08898D-55C0-45DA-8647-42B374783BF7}">
      <dsp:nvSpPr>
        <dsp:cNvPr id="0" name=""/>
        <dsp:cNvSpPr/>
      </dsp:nvSpPr>
      <dsp:spPr>
        <a:xfrm>
          <a:off x="4009022" y="1714682"/>
          <a:ext cx="1421400" cy="676457"/>
        </a:xfrm>
        <a:custGeom>
          <a:avLst/>
          <a:gdLst/>
          <a:ahLst/>
          <a:cxnLst/>
          <a:rect l="0" t="0" r="0" b="0"/>
          <a:pathLst>
            <a:path>
              <a:moveTo>
                <a:pt x="1421400" y="0"/>
              </a:moveTo>
              <a:lnTo>
                <a:pt x="1421400" y="460986"/>
              </a:lnTo>
              <a:lnTo>
                <a:pt x="0" y="460986"/>
              </a:lnTo>
              <a:lnTo>
                <a:pt x="0" y="67645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3F873D-6895-42FA-8217-69F69EA69807}">
      <dsp:nvSpPr>
        <dsp:cNvPr id="0" name=""/>
        <dsp:cNvSpPr/>
      </dsp:nvSpPr>
      <dsp:spPr>
        <a:xfrm>
          <a:off x="1166221" y="1714682"/>
          <a:ext cx="4264201" cy="676457"/>
        </a:xfrm>
        <a:custGeom>
          <a:avLst/>
          <a:gdLst/>
          <a:ahLst/>
          <a:cxnLst/>
          <a:rect l="0" t="0" r="0" b="0"/>
          <a:pathLst>
            <a:path>
              <a:moveTo>
                <a:pt x="4264201" y="0"/>
              </a:moveTo>
              <a:lnTo>
                <a:pt x="4264201" y="460986"/>
              </a:lnTo>
              <a:lnTo>
                <a:pt x="0" y="460986"/>
              </a:lnTo>
              <a:lnTo>
                <a:pt x="0" y="67645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42957E5-C43E-4351-A41C-80714365C8E5}">
      <dsp:nvSpPr>
        <dsp:cNvPr id="0" name=""/>
        <dsp:cNvSpPr/>
      </dsp:nvSpPr>
      <dsp:spPr>
        <a:xfrm>
          <a:off x="1424658" y="237718"/>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3DA4C6-674C-4C77-8171-282CF336A293}">
      <dsp:nvSpPr>
        <dsp:cNvPr id="0" name=""/>
        <dsp:cNvSpPr/>
      </dsp:nvSpPr>
      <dsp:spPr>
        <a:xfrm>
          <a:off x="1683094" y="483233"/>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i="0" kern="1200" dirty="0">
              <a:latin typeface="Proxima Nova Bl"/>
            </a:rPr>
            <a:t>Modern </a:t>
          </a:r>
          <a:r>
            <a:rPr lang="en-US" sz="1400" b="0" i="0" kern="1200" dirty="0" err="1">
              <a:latin typeface="Proxima Nova Bl"/>
            </a:rPr>
            <a:t>Datalog</a:t>
          </a:r>
          <a:r>
            <a:rPr lang="en-US" sz="1400" kern="1200" dirty="0">
              <a:latin typeface="Proxima Nova Bl"/>
            </a:rPr>
            <a:t> implementations: </a:t>
          </a:r>
          <a:r>
            <a:rPr lang="en-US" sz="1400" kern="1200" dirty="0">
              <a:latin typeface="Arial"/>
              <a:cs typeface="Arial"/>
            </a:rPr>
            <a:t>Soufflé, SLOG, </a:t>
          </a:r>
          <a:r>
            <a:rPr lang="en-US" sz="1400" kern="1200" dirty="0" err="1">
              <a:latin typeface="Arial"/>
              <a:cs typeface="Arial"/>
            </a:rPr>
            <a:t>LogicBlox</a:t>
          </a:r>
          <a:r>
            <a:rPr lang="en-US" sz="1400" kern="1200" dirty="0">
              <a:latin typeface="Arial"/>
              <a:cs typeface="Arial"/>
            </a:rPr>
            <a:t>, </a:t>
          </a:r>
          <a:r>
            <a:rPr lang="en-US" sz="1400" kern="1200" dirty="0" err="1">
              <a:latin typeface="Arial"/>
              <a:cs typeface="Arial"/>
            </a:rPr>
            <a:t>RadLog</a:t>
          </a:r>
          <a:r>
            <a:rPr lang="en-US" sz="1400" kern="1200" dirty="0">
              <a:latin typeface="Arial"/>
              <a:cs typeface="Arial"/>
            </a:rPr>
            <a:t>, PRAM</a:t>
          </a:r>
          <a:endParaRPr lang="en-US" sz="1400" kern="1200" dirty="0">
            <a:latin typeface="Proxima Nova Bl"/>
            <a:cs typeface="Arial"/>
          </a:endParaRPr>
        </a:p>
      </dsp:txBody>
      <dsp:txXfrm>
        <a:off x="1726353" y="526492"/>
        <a:ext cx="2239410" cy="1390446"/>
      </dsp:txXfrm>
    </dsp:sp>
    <dsp:sp modelId="{3CE925C6-FECE-487A-B253-500FF059F9A1}">
      <dsp:nvSpPr>
        <dsp:cNvPr id="0" name=""/>
        <dsp:cNvSpPr/>
      </dsp:nvSpPr>
      <dsp:spPr>
        <a:xfrm>
          <a:off x="4267459" y="237718"/>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A9D16C-8595-476F-BEEF-1C26CEB26025}">
      <dsp:nvSpPr>
        <dsp:cNvPr id="0" name=""/>
        <dsp:cNvSpPr/>
      </dsp:nvSpPr>
      <dsp:spPr>
        <a:xfrm>
          <a:off x="4525895" y="483233"/>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Domains</a:t>
          </a:r>
          <a:endParaRPr lang="en-US" sz="1400" kern="1200"/>
        </a:p>
      </dsp:txBody>
      <dsp:txXfrm>
        <a:off x="4569154" y="526492"/>
        <a:ext cx="2239410" cy="1390446"/>
      </dsp:txXfrm>
    </dsp:sp>
    <dsp:sp modelId="{2E787D09-3798-4D3F-ACEC-D9C310D9FD96}">
      <dsp:nvSpPr>
        <dsp:cNvPr id="0" name=""/>
        <dsp:cNvSpPr/>
      </dsp:nvSpPr>
      <dsp:spPr>
        <a:xfrm>
          <a:off x="3257" y="2391140"/>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BA524CC-EE9D-4977-9B19-A9D2E5FF01B3}">
      <dsp:nvSpPr>
        <dsp:cNvPr id="0" name=""/>
        <dsp:cNvSpPr/>
      </dsp:nvSpPr>
      <dsp:spPr>
        <a:xfrm>
          <a:off x="261694" y="2636655"/>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Deductive database</a:t>
          </a:r>
          <a:endParaRPr lang="en-US" sz="1400" kern="1200"/>
        </a:p>
      </dsp:txBody>
      <dsp:txXfrm>
        <a:off x="304953" y="2679914"/>
        <a:ext cx="2239410" cy="1390446"/>
      </dsp:txXfrm>
    </dsp:sp>
    <dsp:sp modelId="{6459CC16-8BF4-4268-B135-5F97DEF06449}">
      <dsp:nvSpPr>
        <dsp:cNvPr id="0" name=""/>
        <dsp:cNvSpPr/>
      </dsp:nvSpPr>
      <dsp:spPr>
        <a:xfrm>
          <a:off x="2846058" y="2391140"/>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D92560-C8A6-4721-BB28-C3ECA887288E}">
      <dsp:nvSpPr>
        <dsp:cNvPr id="0" name=""/>
        <dsp:cNvSpPr/>
      </dsp:nvSpPr>
      <dsp:spPr>
        <a:xfrm>
          <a:off x="3104495" y="2636655"/>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Machine learning</a:t>
          </a:r>
          <a:endParaRPr lang="en-US" sz="1400" kern="1200"/>
        </a:p>
      </dsp:txBody>
      <dsp:txXfrm>
        <a:off x="3147754" y="2679914"/>
        <a:ext cx="2239410" cy="1390446"/>
      </dsp:txXfrm>
    </dsp:sp>
    <dsp:sp modelId="{8B241B43-00CB-4259-9A8F-E11871779CA6}">
      <dsp:nvSpPr>
        <dsp:cNvPr id="0" name=""/>
        <dsp:cNvSpPr/>
      </dsp:nvSpPr>
      <dsp:spPr>
        <a:xfrm>
          <a:off x="5688859" y="2391140"/>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4638B6-3B9A-4571-85E5-8200025DEAED}">
      <dsp:nvSpPr>
        <dsp:cNvPr id="0" name=""/>
        <dsp:cNvSpPr/>
      </dsp:nvSpPr>
      <dsp:spPr>
        <a:xfrm>
          <a:off x="5947296" y="2636655"/>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Software analysis</a:t>
          </a:r>
          <a:endParaRPr lang="en-US" sz="1400" kern="1200"/>
        </a:p>
      </dsp:txBody>
      <dsp:txXfrm>
        <a:off x="5990555" y="2679914"/>
        <a:ext cx="2239410" cy="1390446"/>
      </dsp:txXfrm>
    </dsp:sp>
    <dsp:sp modelId="{69A9EF8D-9FCF-4897-99C6-8219779AAC8F}">
      <dsp:nvSpPr>
        <dsp:cNvPr id="0" name=""/>
        <dsp:cNvSpPr/>
      </dsp:nvSpPr>
      <dsp:spPr>
        <a:xfrm>
          <a:off x="8531660" y="2391140"/>
          <a:ext cx="2325928" cy="1476964"/>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3B7220C-EA2A-487A-B2F6-0CDD257D1642}">
      <dsp:nvSpPr>
        <dsp:cNvPr id="0" name=""/>
        <dsp:cNvSpPr/>
      </dsp:nvSpPr>
      <dsp:spPr>
        <a:xfrm>
          <a:off x="8790097" y="2636655"/>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Business analytics</a:t>
          </a:r>
          <a:endParaRPr lang="en-US" sz="1400" kern="1200"/>
        </a:p>
      </dsp:txBody>
      <dsp:txXfrm>
        <a:off x="8833356" y="2679914"/>
        <a:ext cx="2239410" cy="13904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5FA58-C91B-44A7-9582-C0296AE6B7C5}">
      <dsp:nvSpPr>
        <dsp:cNvPr id="0" name=""/>
        <dsp:cNvSpPr/>
      </dsp:nvSpPr>
      <dsp:spPr>
        <a:xfrm>
          <a:off x="633915"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49DDE-1EDF-4A68-A044-DE52E1554B67}">
      <dsp:nvSpPr>
        <dsp:cNvPr id="0" name=""/>
        <dsp:cNvSpPr/>
      </dsp:nvSpPr>
      <dsp:spPr>
        <a:xfrm>
          <a:off x="943634" y="1172406"/>
          <a:ext cx="833859" cy="833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CA72BE-B8DD-472C-BD9C-28AF8F444271}">
      <dsp:nvSpPr>
        <dsp:cNvPr id="0" name=""/>
        <dsp:cNvSpPr/>
      </dsp:nvSpPr>
      <dsp:spPr>
        <a:xfrm>
          <a:off x="169336"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Combine data from multiple tables</a:t>
          </a:r>
          <a:endParaRPr lang="en-US" sz="1800" kern="1200"/>
        </a:p>
      </dsp:txBody>
      <dsp:txXfrm>
        <a:off x="169336" y="2768651"/>
        <a:ext cx="2382455" cy="720000"/>
      </dsp:txXfrm>
    </dsp:sp>
    <dsp:sp modelId="{7F4DF6ED-446E-4B9E-BF10-64553A76AA80}">
      <dsp:nvSpPr>
        <dsp:cNvPr id="0" name=""/>
        <dsp:cNvSpPr/>
      </dsp:nvSpPr>
      <dsp:spPr>
        <a:xfrm>
          <a:off x="3433300"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B4480-2C05-479A-8431-4BE4EE99DE98}">
      <dsp:nvSpPr>
        <dsp:cNvPr id="0" name=""/>
        <dsp:cNvSpPr/>
      </dsp:nvSpPr>
      <dsp:spPr>
        <a:xfrm>
          <a:off x="3743019" y="1172406"/>
          <a:ext cx="833859" cy="833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47FE9-E2C0-41D7-84D0-53A6EF217F6D}">
      <dsp:nvSpPr>
        <dsp:cNvPr id="0" name=""/>
        <dsp:cNvSpPr/>
      </dsp:nvSpPr>
      <dsp:spPr>
        <a:xfrm>
          <a:off x="2968721"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Find patterns in data</a:t>
          </a:r>
          <a:endParaRPr lang="en-US" sz="1800" kern="1200"/>
        </a:p>
      </dsp:txBody>
      <dsp:txXfrm>
        <a:off x="2968721" y="2768651"/>
        <a:ext cx="2382455" cy="720000"/>
      </dsp:txXfrm>
    </dsp:sp>
    <dsp:sp modelId="{EE5D8817-340E-458E-9F14-99A94DAC10A9}">
      <dsp:nvSpPr>
        <dsp:cNvPr id="0" name=""/>
        <dsp:cNvSpPr/>
      </dsp:nvSpPr>
      <dsp:spPr>
        <a:xfrm>
          <a:off x="6232685"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DBD23-CB6C-42AF-A568-19A05838599A}">
      <dsp:nvSpPr>
        <dsp:cNvPr id="0" name=""/>
        <dsp:cNvSpPr/>
      </dsp:nvSpPr>
      <dsp:spPr>
        <a:xfrm>
          <a:off x="6542404" y="1172406"/>
          <a:ext cx="833859" cy="833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63FC1-2A00-484E-8CC1-D2832D78BE39}">
      <dsp:nvSpPr>
        <dsp:cNvPr id="0" name=""/>
        <dsp:cNvSpPr/>
      </dsp:nvSpPr>
      <dsp:spPr>
        <a:xfrm>
          <a:off x="5768106"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Clean data</a:t>
          </a:r>
          <a:endParaRPr lang="en-US" sz="1800" kern="1200"/>
        </a:p>
      </dsp:txBody>
      <dsp:txXfrm>
        <a:off x="5768106" y="2768651"/>
        <a:ext cx="2382455" cy="720000"/>
      </dsp:txXfrm>
    </dsp:sp>
    <dsp:sp modelId="{3F17EB09-1924-4E09-B1DF-9F4DA6723E4E}">
      <dsp:nvSpPr>
        <dsp:cNvPr id="0" name=""/>
        <dsp:cNvSpPr/>
      </dsp:nvSpPr>
      <dsp:spPr>
        <a:xfrm>
          <a:off x="9032069"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2BDEC-2642-4236-BEE1-4548214A88BF}">
      <dsp:nvSpPr>
        <dsp:cNvPr id="0" name=""/>
        <dsp:cNvSpPr/>
      </dsp:nvSpPr>
      <dsp:spPr>
        <a:xfrm>
          <a:off x="9341789" y="1172406"/>
          <a:ext cx="833859" cy="833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1456F-91F5-4113-8A93-814BE541126A}">
      <dsp:nvSpPr>
        <dsp:cNvPr id="0" name=""/>
        <dsp:cNvSpPr/>
      </dsp:nvSpPr>
      <dsp:spPr>
        <a:xfrm>
          <a:off x="8567491"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Create new data sets</a:t>
          </a:r>
          <a:endParaRPr lang="en-US" sz="1800" kern="1200"/>
        </a:p>
      </dsp:txBody>
      <dsp:txXfrm>
        <a:off x="8567491" y="2768651"/>
        <a:ext cx="2382455"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B8314-B87A-45F8-B8FF-A4556B80D963}">
      <dsp:nvSpPr>
        <dsp:cNvPr id="0" name=""/>
        <dsp:cNvSpPr/>
      </dsp:nvSpPr>
      <dsp:spPr>
        <a:xfrm>
          <a:off x="8727"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t>Design</a:t>
          </a:r>
        </a:p>
      </dsp:txBody>
      <dsp:txXfrm>
        <a:off x="8727" y="703777"/>
        <a:ext cx="3628679" cy="1088603"/>
      </dsp:txXfrm>
    </dsp:sp>
    <dsp:sp modelId="{A44EDBA2-8BF9-4814-875A-2DA94928BB0D}">
      <dsp:nvSpPr>
        <dsp:cNvPr id="0" name=""/>
        <dsp:cNvSpPr/>
      </dsp:nvSpPr>
      <dsp:spPr>
        <a:xfrm>
          <a:off x="8727"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rtl="0">
            <a:lnSpc>
              <a:spcPct val="90000"/>
            </a:lnSpc>
            <a:spcBef>
              <a:spcPct val="0"/>
            </a:spcBef>
            <a:spcAft>
              <a:spcPct val="35000"/>
            </a:spcAft>
            <a:buNone/>
          </a:pPr>
          <a:r>
            <a:rPr lang="en-US" sz="2500" kern="1200">
              <a:latin typeface="Proxima Nova Bl"/>
            </a:rPr>
            <a:t>Consider</a:t>
          </a:r>
          <a:r>
            <a:rPr lang="en-US" sz="2500" kern="1200"/>
            <a:t> </a:t>
          </a:r>
          <a:r>
            <a:rPr lang="en-US" sz="2500" kern="1200">
              <a:latin typeface="Proxima Nova Bl"/>
            </a:rPr>
            <a:t>partition</a:t>
          </a:r>
          <a:r>
            <a:rPr lang="en-US" sz="2500" kern="1200"/>
            <a:t>, load balancing, communication </a:t>
          </a:r>
          <a:endParaRPr lang="en-US" sz="2500" kern="1200">
            <a:latin typeface="Proxima Nova Bl"/>
          </a:endParaRPr>
        </a:p>
      </dsp:txBody>
      <dsp:txXfrm>
        <a:off x="8727" y="1792380"/>
        <a:ext cx="3628679" cy="1855179"/>
      </dsp:txXfrm>
    </dsp:sp>
    <dsp:sp modelId="{C0C27475-7C76-4CA0-A40D-EF182644A3B7}">
      <dsp:nvSpPr>
        <dsp:cNvPr id="0" name=""/>
        <dsp:cNvSpPr/>
      </dsp:nvSpPr>
      <dsp:spPr>
        <a:xfrm>
          <a:off x="3745301"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latin typeface="Proxima Nova Bl"/>
            </a:rPr>
            <a:t>Implement</a:t>
          </a:r>
          <a:endParaRPr lang="en-US" sz="3400" kern="1200"/>
        </a:p>
      </dsp:txBody>
      <dsp:txXfrm>
        <a:off x="3745301" y="703777"/>
        <a:ext cx="3628679" cy="1088603"/>
      </dsp:txXfrm>
    </dsp:sp>
    <dsp:sp modelId="{A93677F7-E0E1-44B2-84C8-14B9E43E2C5A}">
      <dsp:nvSpPr>
        <dsp:cNvPr id="0" name=""/>
        <dsp:cNvSpPr/>
      </dsp:nvSpPr>
      <dsp:spPr>
        <a:xfrm>
          <a:off x="3745301"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rtl="0">
            <a:lnSpc>
              <a:spcPct val="90000"/>
            </a:lnSpc>
            <a:spcBef>
              <a:spcPct val="0"/>
            </a:spcBef>
            <a:spcAft>
              <a:spcPct val="35000"/>
            </a:spcAft>
            <a:buNone/>
          </a:pPr>
          <a:r>
            <a:rPr lang="en-US" sz="2500" kern="1200">
              <a:latin typeface="Proxima Nova Bl"/>
            </a:rPr>
            <a:t>Challenging</a:t>
          </a:r>
          <a:r>
            <a:rPr lang="en-US" sz="2500" kern="1200"/>
            <a:t> due to the uncertain output </a:t>
          </a:r>
          <a:r>
            <a:rPr lang="en-US" sz="2500" kern="1200">
              <a:latin typeface="Proxima Nova Bl"/>
            </a:rPr>
            <a:t>size</a:t>
          </a:r>
        </a:p>
      </dsp:txBody>
      <dsp:txXfrm>
        <a:off x="3745301" y="1792380"/>
        <a:ext cx="3628679" cy="1855179"/>
      </dsp:txXfrm>
    </dsp:sp>
    <dsp:sp modelId="{F12CD566-7AA9-4B58-B395-468F4C8659EA}">
      <dsp:nvSpPr>
        <dsp:cNvPr id="0" name=""/>
        <dsp:cNvSpPr/>
      </dsp:nvSpPr>
      <dsp:spPr>
        <a:xfrm>
          <a:off x="7481875"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latin typeface="Proxima Nova Bl"/>
            </a:rPr>
            <a:t>Optimize</a:t>
          </a:r>
          <a:endParaRPr lang="en-US" sz="3400" kern="1200"/>
        </a:p>
      </dsp:txBody>
      <dsp:txXfrm>
        <a:off x="7481875" y="703777"/>
        <a:ext cx="3628679" cy="1088603"/>
      </dsp:txXfrm>
    </dsp:sp>
    <dsp:sp modelId="{70D9EACD-0699-4491-A40D-6CB8D32E9435}">
      <dsp:nvSpPr>
        <dsp:cNvPr id="0" name=""/>
        <dsp:cNvSpPr/>
      </dsp:nvSpPr>
      <dsp:spPr>
        <a:xfrm>
          <a:off x="7481875"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a:lnSpc>
              <a:spcPct val="90000"/>
            </a:lnSpc>
            <a:spcBef>
              <a:spcPct val="0"/>
            </a:spcBef>
            <a:spcAft>
              <a:spcPct val="35000"/>
            </a:spcAft>
            <a:buNone/>
          </a:pPr>
          <a:r>
            <a:rPr lang="en-US" sz="2500" kern="1200">
              <a:latin typeface="Proxima Nova Bl"/>
            </a:rPr>
            <a:t>Efficient</a:t>
          </a:r>
          <a:r>
            <a:rPr lang="en-US" sz="2500" kern="1200"/>
            <a:t> joins </a:t>
          </a:r>
          <a:r>
            <a:rPr lang="en-US" sz="2500" kern="1200">
              <a:latin typeface="Proxima Nova Bl"/>
            </a:rPr>
            <a:t>requires</a:t>
          </a:r>
          <a:r>
            <a:rPr lang="en-US" sz="2500" kern="1200"/>
            <a:t> sorting or indexing</a:t>
          </a:r>
        </a:p>
      </dsp:txBody>
      <dsp:txXfrm>
        <a:off x="7481875" y="1792380"/>
        <a:ext cx="3628679" cy="18551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6D2C9-B7F7-4AC5-9F0B-873F120C1A69}">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5E683-3001-476C-82F3-3EC81AA2F56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5B44E-70B4-4FD9-B919-7061B3875819}">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Parallel functional CFA encoded in Datalog utilizes RA as the foundation on GPU</a:t>
          </a:r>
          <a:endParaRPr lang="en-US" sz="2500" kern="1200"/>
        </a:p>
      </dsp:txBody>
      <dsp:txXfrm>
        <a:off x="1435590" y="531"/>
        <a:ext cx="9683692" cy="1242935"/>
      </dsp:txXfrm>
    </dsp:sp>
    <dsp:sp modelId="{59551126-C38E-4784-94C6-FD1B41F51A7E}">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552538-D776-4037-9450-93C0A2D79B5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E51808-2CDD-4CE8-94D3-69E85476AEE9}">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Extended Red Fox combining GPU parallelism with multi-node multi-core HPC</a:t>
          </a:r>
          <a:endParaRPr lang="en-US" sz="2500" kern="1200"/>
        </a:p>
      </dsp:txBody>
      <dsp:txXfrm>
        <a:off x="1435590" y="1554201"/>
        <a:ext cx="9683692" cy="1242935"/>
      </dsp:txXfrm>
    </dsp:sp>
    <dsp:sp modelId="{59E25A16-EBE1-4827-BD0F-B7E255EF54E0}">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6FCB4-1E84-4F7D-839C-8F50B336C25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8F75B-336E-4F7D-86B3-79D9D2D4383D}">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Proposed </a:t>
          </a:r>
          <a:r>
            <a:rPr lang="en-US" sz="2500" b="0" i="0" kern="1200">
              <a:latin typeface="Proxima Nova Bl"/>
            </a:rPr>
            <a:t>partitioned</a:t>
          </a:r>
          <a:r>
            <a:rPr lang="en-US" sz="2500" b="0" i="0" kern="1200"/>
            <a:t> global address space (PGAS) programming model</a:t>
          </a:r>
          <a:endParaRPr lang="en-US" sz="2500" kern="1200"/>
        </a:p>
      </dsp:txBody>
      <dsp:txXfrm>
        <a:off x="1435590" y="3107870"/>
        <a:ext cx="9683692"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A5E86-76D0-43F6-9519-089194EAB37D}">
      <dsp:nvSpPr>
        <dsp:cNvPr id="0" name=""/>
        <dsp:cNvSpPr/>
      </dsp:nvSpPr>
      <dsp:spPr>
        <a:xfrm>
          <a:off x="805301" y="1373929"/>
          <a:ext cx="2386096" cy="1193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latin typeface="Proxima Nova Bl"/>
            </a:rPr>
            <a:t>Datalog</a:t>
          </a:r>
          <a:endParaRPr lang="en-US" sz="2500" kern="1200"/>
        </a:p>
      </dsp:txBody>
      <dsp:txXfrm>
        <a:off x="840244" y="1408872"/>
        <a:ext cx="2316210" cy="1123162"/>
      </dsp:txXfrm>
    </dsp:sp>
    <dsp:sp modelId="{EC1143FA-2A2B-450E-9669-22F0BDF9DBE8}">
      <dsp:nvSpPr>
        <dsp:cNvPr id="0" name=""/>
        <dsp:cNvSpPr/>
      </dsp:nvSpPr>
      <dsp:spPr>
        <a:xfrm>
          <a:off x="3191397" y="1943207"/>
          <a:ext cx="954438" cy="54492"/>
        </a:xfrm>
        <a:custGeom>
          <a:avLst/>
          <a:gdLst/>
          <a:ahLst/>
          <a:cxnLst/>
          <a:rect l="0" t="0" r="0" b="0"/>
          <a:pathLst>
            <a:path>
              <a:moveTo>
                <a:pt x="0" y="27246"/>
              </a:moveTo>
              <a:lnTo>
                <a:pt x="954438"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44755" y="1946592"/>
        <a:ext cx="47721" cy="47721"/>
      </dsp:txXfrm>
    </dsp:sp>
    <dsp:sp modelId="{87A289A2-4ACC-4D3E-B441-87FBEAEC09FE}">
      <dsp:nvSpPr>
        <dsp:cNvPr id="0" name=""/>
        <dsp:cNvSpPr/>
      </dsp:nvSpPr>
      <dsp:spPr>
        <a:xfrm>
          <a:off x="4145835" y="1373929"/>
          <a:ext cx="2386096" cy="1193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Proxima Nova Bl"/>
            </a:rPr>
            <a:t>Iterative Relational Algebra</a:t>
          </a:r>
          <a:endParaRPr lang="en-US" sz="2500" kern="1200"/>
        </a:p>
      </dsp:txBody>
      <dsp:txXfrm>
        <a:off x="4180778" y="1408872"/>
        <a:ext cx="2316210" cy="1123162"/>
      </dsp:txXfrm>
    </dsp:sp>
    <dsp:sp modelId="{6FD2ED6A-09FE-4919-91D7-9DA30A44BD30}">
      <dsp:nvSpPr>
        <dsp:cNvPr id="0" name=""/>
        <dsp:cNvSpPr/>
      </dsp:nvSpPr>
      <dsp:spPr>
        <a:xfrm rot="18289469">
          <a:off x="6173485" y="1257204"/>
          <a:ext cx="1671332" cy="54492"/>
        </a:xfrm>
        <a:custGeom>
          <a:avLst/>
          <a:gdLst/>
          <a:ahLst/>
          <a:cxnLst/>
          <a:rect l="0" t="0" r="0" b="0"/>
          <a:pathLst>
            <a:path>
              <a:moveTo>
                <a:pt x="0" y="27246"/>
              </a:moveTo>
              <a:lnTo>
                <a:pt x="1671332" y="272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7367" y="1242667"/>
        <a:ext cx="83566" cy="83566"/>
      </dsp:txXfrm>
    </dsp:sp>
    <dsp:sp modelId="{5BA69BD9-8BED-4FFB-A4BC-CFA8D5BFCD0A}">
      <dsp:nvSpPr>
        <dsp:cNvPr id="0" name=""/>
        <dsp:cNvSpPr/>
      </dsp:nvSpPr>
      <dsp:spPr>
        <a:xfrm>
          <a:off x="7486370" y="1924"/>
          <a:ext cx="2386096" cy="1193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Proxima Nova Bl"/>
            </a:rPr>
            <a:t>Thread Parallel</a:t>
          </a:r>
          <a:br>
            <a:rPr lang="en-US" sz="2500" kern="1200">
              <a:latin typeface="Proxima Nova Bl"/>
            </a:rPr>
          </a:br>
          <a:r>
            <a:rPr lang="en-US" sz="2500" kern="1200">
              <a:latin typeface="Proxima Nova Bl"/>
            </a:rPr>
            <a:t>(Soufflé)</a:t>
          </a:r>
          <a:endParaRPr lang="en-US" sz="2500" kern="1200"/>
        </a:p>
      </dsp:txBody>
      <dsp:txXfrm>
        <a:off x="7521313" y="36867"/>
        <a:ext cx="2316210" cy="1123162"/>
      </dsp:txXfrm>
    </dsp:sp>
    <dsp:sp modelId="{4C9C91B0-E996-4C7D-9C2A-F55E3B0BCA4F}">
      <dsp:nvSpPr>
        <dsp:cNvPr id="0" name=""/>
        <dsp:cNvSpPr/>
      </dsp:nvSpPr>
      <dsp:spPr>
        <a:xfrm>
          <a:off x="6531932" y="1943207"/>
          <a:ext cx="954438" cy="54492"/>
        </a:xfrm>
        <a:custGeom>
          <a:avLst/>
          <a:gdLst/>
          <a:ahLst/>
          <a:cxnLst/>
          <a:rect l="0" t="0" r="0" b="0"/>
          <a:pathLst>
            <a:path>
              <a:moveTo>
                <a:pt x="0" y="27246"/>
              </a:moveTo>
              <a:lnTo>
                <a:pt x="954438" y="272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85290" y="1946592"/>
        <a:ext cx="47721" cy="47721"/>
      </dsp:txXfrm>
    </dsp:sp>
    <dsp:sp modelId="{E07E1F6C-1D52-48F8-85B9-07D05C753EB9}">
      <dsp:nvSpPr>
        <dsp:cNvPr id="0" name=""/>
        <dsp:cNvSpPr/>
      </dsp:nvSpPr>
      <dsp:spPr>
        <a:xfrm>
          <a:off x="7486370" y="1373929"/>
          <a:ext cx="2386096" cy="11930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Proxima Nova Bl"/>
            </a:rPr>
            <a:t>Node Parallel</a:t>
          </a:r>
          <a:br>
            <a:rPr lang="en-US" sz="2500" kern="1200">
              <a:latin typeface="Proxima Nova Bl"/>
            </a:rPr>
          </a:br>
          <a:r>
            <a:rPr lang="en-US" sz="2500" kern="1200">
              <a:latin typeface="Proxima Nova Bl"/>
            </a:rPr>
            <a:t>(DPRA)</a:t>
          </a:r>
          <a:endParaRPr lang="en-US" sz="2500" kern="1200"/>
        </a:p>
      </dsp:txBody>
      <dsp:txXfrm>
        <a:off x="7521313" y="1408872"/>
        <a:ext cx="2316210" cy="1123162"/>
      </dsp:txXfrm>
    </dsp:sp>
    <dsp:sp modelId="{84F3074F-F150-4985-AA38-5E7823DA03B4}">
      <dsp:nvSpPr>
        <dsp:cNvPr id="0" name=""/>
        <dsp:cNvSpPr/>
      </dsp:nvSpPr>
      <dsp:spPr>
        <a:xfrm rot="3310531">
          <a:off x="6173485" y="2629210"/>
          <a:ext cx="1671332" cy="54492"/>
        </a:xfrm>
        <a:custGeom>
          <a:avLst/>
          <a:gdLst/>
          <a:ahLst/>
          <a:cxnLst/>
          <a:rect l="0" t="0" r="0" b="0"/>
          <a:pathLst>
            <a:path>
              <a:moveTo>
                <a:pt x="0" y="27246"/>
              </a:moveTo>
              <a:lnTo>
                <a:pt x="1671332" y="2724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67367" y="2614672"/>
        <a:ext cx="83566" cy="83566"/>
      </dsp:txXfrm>
    </dsp:sp>
    <dsp:sp modelId="{04A5CADB-E62A-4552-A504-970F132E53CE}">
      <dsp:nvSpPr>
        <dsp:cNvPr id="0" name=""/>
        <dsp:cNvSpPr/>
      </dsp:nvSpPr>
      <dsp:spPr>
        <a:xfrm>
          <a:off x="7486370" y="2745934"/>
          <a:ext cx="2386096" cy="1193048"/>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Proxima Nova Bl"/>
            </a:rPr>
            <a:t>GPU Parallel</a:t>
          </a:r>
          <a:br>
            <a:rPr lang="en-US" sz="2500" kern="1200">
              <a:latin typeface="Proxima Nova Bl"/>
            </a:rPr>
          </a:br>
          <a:r>
            <a:rPr lang="en-US" sz="2500" kern="1200">
              <a:latin typeface="Proxima Nova Bl"/>
            </a:rPr>
            <a:t>(This work)</a:t>
          </a:r>
        </a:p>
      </dsp:txBody>
      <dsp:txXfrm>
        <a:off x="7521313" y="2780877"/>
        <a:ext cx="2316210" cy="11231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AE0A-7E73-45F4-9F79-11D8C41F0B7C}">
      <dsp:nvSpPr>
        <dsp:cNvPr id="0" name=""/>
        <dsp:cNvSpPr/>
      </dsp:nvSpPr>
      <dsp:spPr>
        <a:xfrm>
          <a:off x="0" y="1437497"/>
          <a:ext cx="7844019" cy="94315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US" sz="1700" b="0" i="0" kern="1200">
              <a:latin typeface="Proxima Nova Bl"/>
            </a:rPr>
            <a:t>SMJ is suitable</a:t>
          </a:r>
          <a:r>
            <a:rPr lang="en-US" sz="1700" b="0" i="0" kern="1200"/>
            <a:t> for small to medium-sized </a:t>
          </a:r>
          <a:r>
            <a:rPr lang="en-US" sz="1700" b="0" i="0" kern="1200">
              <a:latin typeface="Proxima Nova Bl"/>
            </a:rPr>
            <a:t>tables, HJ is suitable</a:t>
          </a:r>
          <a:r>
            <a:rPr lang="en-US" sz="1700" b="0" i="0" kern="1200"/>
            <a:t> for large tables</a:t>
          </a:r>
          <a:endParaRPr lang="en-US" sz="1700" b="0" i="0" kern="1200">
            <a:latin typeface="Proxima Nova Bl"/>
          </a:endParaRPr>
        </a:p>
      </dsp:txBody>
      <dsp:txXfrm>
        <a:off x="0" y="1437497"/>
        <a:ext cx="7844019" cy="943153"/>
      </dsp:txXfrm>
    </dsp:sp>
    <dsp:sp modelId="{88BDF348-82FB-4C22-BE2C-CBA21A183E92}">
      <dsp:nvSpPr>
        <dsp:cNvPr id="0" name=""/>
        <dsp:cNvSpPr/>
      </dsp:nvSpPr>
      <dsp:spPr>
        <a:xfrm rot="10800000">
          <a:off x="0" y="1073"/>
          <a:ext cx="7844019" cy="1450570"/>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b="0" i="0" kern="1200"/>
            <a:t>Popular algorithms</a:t>
          </a:r>
          <a:endParaRPr lang="en-US" sz="1700" kern="1200"/>
        </a:p>
      </dsp:txBody>
      <dsp:txXfrm rot="-10800000">
        <a:off x="0" y="1073"/>
        <a:ext cx="7844019" cy="509150"/>
      </dsp:txXfrm>
    </dsp:sp>
    <dsp:sp modelId="{EC69C0BC-974A-4253-BCEF-0C310C76491A}">
      <dsp:nvSpPr>
        <dsp:cNvPr id="0" name=""/>
        <dsp:cNvSpPr/>
      </dsp:nvSpPr>
      <dsp:spPr>
        <a:xfrm>
          <a:off x="0" y="510224"/>
          <a:ext cx="3922009" cy="4337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b="0" i="0" kern="1200"/>
            <a:t>Sort-Merge Join (SMJ)</a:t>
          </a:r>
          <a:endParaRPr lang="en-US" sz="2400" kern="1200"/>
        </a:p>
      </dsp:txBody>
      <dsp:txXfrm>
        <a:off x="0" y="510224"/>
        <a:ext cx="3922009" cy="433720"/>
      </dsp:txXfrm>
    </dsp:sp>
    <dsp:sp modelId="{DA0EA35A-2921-48A5-AA83-498AAD8D2A31}">
      <dsp:nvSpPr>
        <dsp:cNvPr id="0" name=""/>
        <dsp:cNvSpPr/>
      </dsp:nvSpPr>
      <dsp:spPr>
        <a:xfrm>
          <a:off x="3922009" y="510224"/>
          <a:ext cx="3922009" cy="43372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b="0" i="0" kern="1200">
              <a:latin typeface="Proxima Nova Bl"/>
            </a:rPr>
            <a:t>Hash</a:t>
          </a:r>
          <a:r>
            <a:rPr lang="en-US" sz="2400" b="0" i="0" kern="1200"/>
            <a:t> Join (HJ)</a:t>
          </a:r>
          <a:endParaRPr lang="en-US" sz="2400" kern="1200"/>
        </a:p>
      </dsp:txBody>
      <dsp:txXfrm>
        <a:off x="3922009" y="510224"/>
        <a:ext cx="3922009" cy="4337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8EC13-E9B9-43F9-8C56-CD6C33D86D37}">
      <dsp:nvSpPr>
        <dsp:cNvPr id="0" name=""/>
        <dsp:cNvSpPr/>
      </dsp:nvSpPr>
      <dsp:spPr>
        <a:xfrm>
          <a:off x="0" y="1631"/>
          <a:ext cx="10146261" cy="826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DF0C62-8086-467E-9ACA-49D166495F58}">
      <dsp:nvSpPr>
        <dsp:cNvPr id="0" name=""/>
        <dsp:cNvSpPr/>
      </dsp:nvSpPr>
      <dsp:spPr>
        <a:xfrm>
          <a:off x="250132" y="187680"/>
          <a:ext cx="454785" cy="4547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3E264A-0D67-4F6C-B391-AC129C5CF15F}">
      <dsp:nvSpPr>
        <dsp:cNvPr id="0" name=""/>
        <dsp:cNvSpPr/>
      </dsp:nvSpPr>
      <dsp:spPr>
        <a:xfrm>
          <a:off x="955050" y="1631"/>
          <a:ext cx="9191210" cy="826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12" tIns="87512" rIns="87512" bIns="87512" numCol="1" spcCol="1270" anchor="ctr" anchorCtr="0">
          <a:noAutofit/>
        </a:bodyPr>
        <a:lstStyle/>
        <a:p>
          <a:pPr marL="0" lvl="0" indent="0" algn="l" defTabSz="977900" rtl="0">
            <a:lnSpc>
              <a:spcPct val="90000"/>
            </a:lnSpc>
            <a:spcBef>
              <a:spcPct val="0"/>
            </a:spcBef>
            <a:spcAft>
              <a:spcPct val="35000"/>
            </a:spcAft>
            <a:buNone/>
          </a:pPr>
          <a:r>
            <a:rPr lang="en-US" sz="2200" b="0" i="0" kern="1200">
              <a:latin typeface="Proxima Nova Bl"/>
            </a:rPr>
            <a:t>GPU-based join implementations does</a:t>
          </a:r>
          <a:r>
            <a:rPr lang="en-US" sz="2200" kern="1200">
              <a:latin typeface="Proxima Nova Bl"/>
            </a:rPr>
            <a:t> not sort result (by default)</a:t>
          </a:r>
          <a:endParaRPr lang="en-US" sz="2200" kern="1200"/>
        </a:p>
      </dsp:txBody>
      <dsp:txXfrm>
        <a:off x="955050" y="1631"/>
        <a:ext cx="9191210" cy="826883"/>
      </dsp:txXfrm>
    </dsp:sp>
    <dsp:sp modelId="{67DBD298-FA15-4F6C-884E-5FE44E95053A}">
      <dsp:nvSpPr>
        <dsp:cNvPr id="0" name=""/>
        <dsp:cNvSpPr/>
      </dsp:nvSpPr>
      <dsp:spPr>
        <a:xfrm>
          <a:off x="0" y="1035235"/>
          <a:ext cx="10146261" cy="826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12A60-81E5-4EB9-9144-002FF9D150E2}">
      <dsp:nvSpPr>
        <dsp:cNvPr id="0" name=""/>
        <dsp:cNvSpPr/>
      </dsp:nvSpPr>
      <dsp:spPr>
        <a:xfrm>
          <a:off x="250132" y="1221284"/>
          <a:ext cx="454785" cy="4547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7E6E6A-A5CB-434E-B9CF-AEEE8DE819D9}">
      <dsp:nvSpPr>
        <dsp:cNvPr id="0" name=""/>
        <dsp:cNvSpPr/>
      </dsp:nvSpPr>
      <dsp:spPr>
        <a:xfrm>
          <a:off x="955050" y="1035235"/>
          <a:ext cx="9191210" cy="826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12" tIns="87512" rIns="87512" bIns="87512" numCol="1" spcCol="1270" anchor="ctr" anchorCtr="0">
          <a:noAutofit/>
        </a:bodyPr>
        <a:lstStyle/>
        <a:p>
          <a:pPr marL="0" lvl="0" indent="0" algn="l" defTabSz="977900">
            <a:lnSpc>
              <a:spcPct val="90000"/>
            </a:lnSpc>
            <a:spcBef>
              <a:spcPct val="0"/>
            </a:spcBef>
            <a:spcAft>
              <a:spcPct val="35000"/>
            </a:spcAft>
            <a:buNone/>
          </a:pPr>
          <a:r>
            <a:rPr lang="en-US" sz="2200" b="0" i="0" kern="1200"/>
            <a:t>Challenge for iterated relational algebra algorithms</a:t>
          </a:r>
          <a:endParaRPr lang="en-US" sz="2200" kern="1200"/>
        </a:p>
      </dsp:txBody>
      <dsp:txXfrm>
        <a:off x="955050" y="1035235"/>
        <a:ext cx="9191210" cy="826883"/>
      </dsp:txXfrm>
    </dsp:sp>
    <dsp:sp modelId="{2B21C40F-EA59-4F58-86F4-21B814A24002}">
      <dsp:nvSpPr>
        <dsp:cNvPr id="0" name=""/>
        <dsp:cNvSpPr/>
      </dsp:nvSpPr>
      <dsp:spPr>
        <a:xfrm>
          <a:off x="0" y="2068840"/>
          <a:ext cx="10146261" cy="826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16E63-7E65-4366-8C6F-4497C7D8F8B2}">
      <dsp:nvSpPr>
        <dsp:cNvPr id="0" name=""/>
        <dsp:cNvSpPr/>
      </dsp:nvSpPr>
      <dsp:spPr>
        <a:xfrm>
          <a:off x="250132" y="2254889"/>
          <a:ext cx="454785" cy="4547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D2437-DDB9-479D-860C-12DC74A9B7F0}">
      <dsp:nvSpPr>
        <dsp:cNvPr id="0" name=""/>
        <dsp:cNvSpPr/>
      </dsp:nvSpPr>
      <dsp:spPr>
        <a:xfrm>
          <a:off x="955050" y="2068840"/>
          <a:ext cx="9191210" cy="826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12" tIns="87512" rIns="87512" bIns="87512" numCol="1" spcCol="1270" anchor="ctr" anchorCtr="0">
          <a:noAutofit/>
        </a:bodyPr>
        <a:lstStyle/>
        <a:p>
          <a:pPr marL="0" lvl="0" indent="0" algn="l" defTabSz="977900">
            <a:lnSpc>
              <a:spcPct val="90000"/>
            </a:lnSpc>
            <a:spcBef>
              <a:spcPct val="0"/>
            </a:spcBef>
            <a:spcAft>
              <a:spcPct val="35000"/>
            </a:spcAft>
            <a:buNone/>
          </a:pPr>
          <a:r>
            <a:rPr lang="en-US" sz="2200" b="0" i="0" kern="1200"/>
            <a:t>Negative impact on algorithm performance</a:t>
          </a:r>
          <a:endParaRPr lang="en-US" sz="2200" kern="1200"/>
        </a:p>
      </dsp:txBody>
      <dsp:txXfrm>
        <a:off x="955050" y="2068840"/>
        <a:ext cx="9191210" cy="826883"/>
      </dsp:txXfrm>
    </dsp:sp>
    <dsp:sp modelId="{35845ADA-C301-4D42-A1F9-35DCDC0F3DF8}">
      <dsp:nvSpPr>
        <dsp:cNvPr id="0" name=""/>
        <dsp:cNvSpPr/>
      </dsp:nvSpPr>
      <dsp:spPr>
        <a:xfrm>
          <a:off x="0" y="3102444"/>
          <a:ext cx="10146261" cy="82688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07F5D-DC0A-4C43-B50E-7E64F4AE2C00}">
      <dsp:nvSpPr>
        <dsp:cNvPr id="0" name=""/>
        <dsp:cNvSpPr/>
      </dsp:nvSpPr>
      <dsp:spPr>
        <a:xfrm>
          <a:off x="250132" y="3288493"/>
          <a:ext cx="454785" cy="45478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EAB44-960B-4F26-B835-AB2F1B33BE82}">
      <dsp:nvSpPr>
        <dsp:cNvPr id="0" name=""/>
        <dsp:cNvSpPr/>
      </dsp:nvSpPr>
      <dsp:spPr>
        <a:xfrm>
          <a:off x="955050" y="3102444"/>
          <a:ext cx="9191210" cy="826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512" tIns="87512" rIns="87512" bIns="87512" numCol="1" spcCol="1270" anchor="ctr" anchorCtr="0">
          <a:noAutofit/>
        </a:bodyPr>
        <a:lstStyle/>
        <a:p>
          <a:pPr marL="0" lvl="0" indent="0" algn="l" defTabSz="977900">
            <a:lnSpc>
              <a:spcPct val="90000"/>
            </a:lnSpc>
            <a:spcBef>
              <a:spcPct val="0"/>
            </a:spcBef>
            <a:spcAft>
              <a:spcPct val="35000"/>
            </a:spcAft>
            <a:buNone/>
          </a:pPr>
          <a:r>
            <a:rPr lang="en-US" sz="2200" b="0" i="0" kern="1200"/>
            <a:t>Memory overhead in Python libraries</a:t>
          </a:r>
          <a:endParaRPr lang="en-US" sz="2200" kern="1200"/>
        </a:p>
      </dsp:txBody>
      <dsp:txXfrm>
        <a:off x="955050" y="3102444"/>
        <a:ext cx="9191210" cy="8268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BDAA9-EC8D-463A-BF3E-0D05577086BB}">
      <dsp:nvSpPr>
        <dsp:cNvPr id="0" name=""/>
        <dsp:cNvSpPr/>
      </dsp:nvSpPr>
      <dsp:spPr>
        <a:xfrm>
          <a:off x="0" y="40103"/>
          <a:ext cx="11089078" cy="44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err="1"/>
            <a:t>ThetaGPU</a:t>
          </a:r>
          <a:r>
            <a:rPr lang="en-US" sz="1800" b="0" i="0" kern="1200"/>
            <a:t> supercomputer from Argonne National Lab</a:t>
          </a:r>
          <a:endParaRPr lang="en-US" sz="1800" kern="1200"/>
        </a:p>
      </dsp:txBody>
      <dsp:txXfrm>
        <a:off x="21589" y="61692"/>
        <a:ext cx="11045900" cy="399082"/>
      </dsp:txXfrm>
    </dsp:sp>
    <dsp:sp modelId="{8C881163-7104-4535-96BE-02669C200CDB}">
      <dsp:nvSpPr>
        <dsp:cNvPr id="0" name=""/>
        <dsp:cNvSpPr/>
      </dsp:nvSpPr>
      <dsp:spPr>
        <a:xfrm>
          <a:off x="0" y="534203"/>
          <a:ext cx="11089078" cy="44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CPU: AMD EPYC 7742 processors with 3.31GHz clock speed, 128 cores</a:t>
          </a:r>
          <a:endParaRPr lang="en-US" sz="1800" kern="1200"/>
        </a:p>
      </dsp:txBody>
      <dsp:txXfrm>
        <a:off x="21589" y="555792"/>
        <a:ext cx="11045900" cy="399082"/>
      </dsp:txXfrm>
    </dsp:sp>
    <dsp:sp modelId="{C4AD505A-44E3-4061-B2E4-C1D3496EB903}">
      <dsp:nvSpPr>
        <dsp:cNvPr id="0" name=""/>
        <dsp:cNvSpPr/>
      </dsp:nvSpPr>
      <dsp:spPr>
        <a:xfrm>
          <a:off x="0" y="1028303"/>
          <a:ext cx="11089078" cy="44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GPU</a:t>
          </a:r>
          <a:endParaRPr lang="en-US" sz="1800" kern="1200"/>
        </a:p>
      </dsp:txBody>
      <dsp:txXfrm>
        <a:off x="21589" y="1049892"/>
        <a:ext cx="11045900" cy="399082"/>
      </dsp:txXfrm>
    </dsp:sp>
    <dsp:sp modelId="{D9AE115E-86B8-47F9-84AF-F6E56BE50FCC}">
      <dsp:nvSpPr>
        <dsp:cNvPr id="0" name=""/>
        <dsp:cNvSpPr/>
      </dsp:nvSpPr>
      <dsp:spPr>
        <a:xfrm>
          <a:off x="0" y="1470563"/>
          <a:ext cx="11089078"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7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NVIDIA A100 Tensor Core GPU with 40GB GPU memory</a:t>
          </a:r>
          <a:endParaRPr lang="en-US" sz="1400" kern="1200"/>
        </a:p>
        <a:p>
          <a:pPr marL="114300" lvl="1" indent="-114300" algn="l" defTabSz="622300">
            <a:lnSpc>
              <a:spcPct val="90000"/>
            </a:lnSpc>
            <a:spcBef>
              <a:spcPct val="0"/>
            </a:spcBef>
            <a:spcAft>
              <a:spcPct val="20000"/>
            </a:spcAft>
            <a:buChar char="•"/>
          </a:pPr>
          <a:r>
            <a:rPr lang="en-US" sz="1400" b="0" i="0" kern="1200"/>
            <a:t>108 multiprocessors on device (SM)</a:t>
          </a:r>
          <a:endParaRPr lang="en-US" sz="1400" kern="1200"/>
        </a:p>
      </dsp:txBody>
      <dsp:txXfrm>
        <a:off x="0" y="1470563"/>
        <a:ext cx="11089078" cy="484380"/>
      </dsp:txXfrm>
    </dsp:sp>
    <dsp:sp modelId="{CD60DD84-9AE3-4CC4-ADEE-91269EA8B383}">
      <dsp:nvSpPr>
        <dsp:cNvPr id="0" name=""/>
        <dsp:cNvSpPr/>
      </dsp:nvSpPr>
      <dsp:spPr>
        <a:xfrm>
          <a:off x="0" y="1954943"/>
          <a:ext cx="11089078" cy="44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Environment</a:t>
          </a:r>
          <a:endParaRPr lang="en-US" sz="1800" kern="1200"/>
        </a:p>
      </dsp:txBody>
      <dsp:txXfrm>
        <a:off x="21589" y="1976532"/>
        <a:ext cx="11045900" cy="399082"/>
      </dsp:txXfrm>
    </dsp:sp>
    <dsp:sp modelId="{507DE9D4-CA79-4279-8F3D-2E7E0118C2DD}">
      <dsp:nvSpPr>
        <dsp:cNvPr id="0" name=""/>
        <dsp:cNvSpPr/>
      </dsp:nvSpPr>
      <dsp:spPr>
        <a:xfrm>
          <a:off x="0" y="2397203"/>
          <a:ext cx="11089078"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7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CUDA version 11.4, 3,456 x 512 (blocks per grid x threads per block)</a:t>
          </a:r>
          <a:endParaRPr lang="en-US" sz="1400" kern="1200"/>
        </a:p>
        <a:p>
          <a:pPr marL="114300" lvl="1" indent="-114300" algn="l" defTabSz="622300">
            <a:lnSpc>
              <a:spcPct val="90000"/>
            </a:lnSpc>
            <a:spcBef>
              <a:spcPct val="0"/>
            </a:spcBef>
            <a:spcAft>
              <a:spcPct val="20000"/>
            </a:spcAft>
            <a:buChar char="•"/>
          </a:pPr>
          <a:r>
            <a:rPr lang="en-US" sz="1400" b="0" i="0" kern="1200"/>
            <a:t>Souffle version 2.3 with 128 threads</a:t>
          </a:r>
          <a:endParaRPr lang="en-US" sz="1400" kern="1200"/>
        </a:p>
        <a:p>
          <a:pPr marL="114300" lvl="1" indent="-114300" algn="l" defTabSz="622300">
            <a:lnSpc>
              <a:spcPct val="90000"/>
            </a:lnSpc>
            <a:spcBef>
              <a:spcPct val="0"/>
            </a:spcBef>
            <a:spcAft>
              <a:spcPct val="20000"/>
            </a:spcAft>
            <a:buChar char="•"/>
          </a:pPr>
          <a:r>
            <a:rPr lang="en-US" sz="1400" b="0" i="0" kern="1200"/>
            <a:t>cuDF package inside conda environment</a:t>
          </a:r>
          <a:endParaRPr lang="en-US" sz="1400" b="0" i="0" kern="1200">
            <a:latin typeface="Proxima Nova Bl"/>
          </a:endParaRPr>
        </a:p>
      </dsp:txBody>
      <dsp:txXfrm>
        <a:off x="0" y="2397203"/>
        <a:ext cx="11089078" cy="745200"/>
      </dsp:txXfrm>
    </dsp:sp>
    <dsp:sp modelId="{CF937979-EA4F-47A2-ADD9-71E304373B64}">
      <dsp:nvSpPr>
        <dsp:cNvPr id="0" name=""/>
        <dsp:cNvSpPr/>
      </dsp:nvSpPr>
      <dsp:spPr>
        <a:xfrm>
          <a:off x="0" y="3142402"/>
          <a:ext cx="11089078" cy="442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Datasets</a:t>
          </a:r>
          <a:endParaRPr lang="en-US" sz="1800" kern="1200"/>
        </a:p>
      </dsp:txBody>
      <dsp:txXfrm>
        <a:off x="21589" y="3163991"/>
        <a:ext cx="11045900" cy="399082"/>
      </dsp:txXfrm>
    </dsp:sp>
    <dsp:sp modelId="{38D4A532-E9B5-43E6-84B0-DF559395F5C2}">
      <dsp:nvSpPr>
        <dsp:cNvPr id="0" name=""/>
        <dsp:cNvSpPr/>
      </dsp:nvSpPr>
      <dsp:spPr>
        <a:xfrm>
          <a:off x="0" y="3584662"/>
          <a:ext cx="11089078"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7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i="0" kern="1200"/>
            <a:t>Stanford large network dataset collection</a:t>
          </a:r>
          <a:endParaRPr lang="en-US" sz="1400" kern="1200"/>
        </a:p>
        <a:p>
          <a:pPr marL="114300" lvl="1" indent="-114300" algn="l" defTabSz="622300">
            <a:lnSpc>
              <a:spcPct val="90000"/>
            </a:lnSpc>
            <a:spcBef>
              <a:spcPct val="0"/>
            </a:spcBef>
            <a:spcAft>
              <a:spcPct val="20000"/>
            </a:spcAft>
            <a:buChar char="•"/>
          </a:pPr>
          <a:r>
            <a:rPr lang="en-US" sz="1400" b="0" i="0" kern="1200" err="1"/>
            <a:t>SuiteSparse</a:t>
          </a:r>
          <a:r>
            <a:rPr lang="en-US" sz="1400" b="0" i="0" kern="1200"/>
            <a:t> matrix collection</a:t>
          </a:r>
          <a:endParaRPr lang="en-US" sz="1400" kern="1200"/>
        </a:p>
        <a:p>
          <a:pPr marL="114300" lvl="1" indent="-114300" algn="l" defTabSz="622300">
            <a:lnSpc>
              <a:spcPct val="90000"/>
            </a:lnSpc>
            <a:spcBef>
              <a:spcPct val="0"/>
            </a:spcBef>
            <a:spcAft>
              <a:spcPct val="20000"/>
            </a:spcAft>
            <a:buChar char="•"/>
          </a:pPr>
          <a:r>
            <a:rPr lang="en-US" sz="1400" b="0" i="0" kern="1200"/>
            <a:t>Road network real datasets collection</a:t>
          </a:r>
          <a:endParaRPr lang="en-US" sz="1400" kern="1200"/>
        </a:p>
      </dsp:txBody>
      <dsp:txXfrm>
        <a:off x="0" y="3584662"/>
        <a:ext cx="11089078" cy="726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4500-E0C8-490C-AFB5-7B2DA725DD7C}">
      <dsp:nvSpPr>
        <dsp:cNvPr id="0" name=""/>
        <dsp:cNvSpPr/>
      </dsp:nvSpPr>
      <dsp:spPr>
        <a:xfrm>
          <a:off x="3257"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2F5707-5618-4571-BC89-92918D6C063B}">
      <dsp:nvSpPr>
        <dsp:cNvPr id="0" name=""/>
        <dsp:cNvSpPr/>
      </dsp:nvSpPr>
      <dsp:spPr>
        <a:xfrm>
          <a:off x="261694"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Fuse operations</a:t>
          </a:r>
          <a:endParaRPr lang="en-US" sz="2700" kern="1200"/>
        </a:p>
      </dsp:txBody>
      <dsp:txXfrm>
        <a:off x="304953" y="1603203"/>
        <a:ext cx="2239410" cy="1390446"/>
      </dsp:txXfrm>
    </dsp:sp>
    <dsp:sp modelId="{759B6F5B-6FD3-4690-803E-0AC86C03DB6D}">
      <dsp:nvSpPr>
        <dsp:cNvPr id="0" name=""/>
        <dsp:cNvSpPr/>
      </dsp:nvSpPr>
      <dsp:spPr>
        <a:xfrm>
          <a:off x="2846058"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33B415-DB4C-45B9-AD14-AEE3502CF98F}">
      <dsp:nvSpPr>
        <dsp:cNvPr id="0" name=""/>
        <dsp:cNvSpPr/>
      </dsp:nvSpPr>
      <dsp:spPr>
        <a:xfrm>
          <a:off x="3104495"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Thread-block configuration</a:t>
          </a:r>
          <a:endParaRPr lang="en-US" sz="2700" kern="1200"/>
        </a:p>
      </dsp:txBody>
      <dsp:txXfrm>
        <a:off x="3147754" y="1603203"/>
        <a:ext cx="2239410" cy="1390446"/>
      </dsp:txXfrm>
    </dsp:sp>
    <dsp:sp modelId="{EC45A68B-D8E6-4D2E-B7A9-739BE0E3EEF4}">
      <dsp:nvSpPr>
        <dsp:cNvPr id="0" name=""/>
        <dsp:cNvSpPr/>
      </dsp:nvSpPr>
      <dsp:spPr>
        <a:xfrm>
          <a:off x="5688859"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927955-4000-41BC-983E-8860950B9BBB}">
      <dsp:nvSpPr>
        <dsp:cNvPr id="0" name=""/>
        <dsp:cNvSpPr/>
      </dsp:nvSpPr>
      <dsp:spPr>
        <a:xfrm>
          <a:off x="5947296"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Memory management</a:t>
          </a:r>
          <a:endParaRPr lang="en-US" sz="2700" kern="1200"/>
        </a:p>
      </dsp:txBody>
      <dsp:txXfrm>
        <a:off x="5990555" y="1603203"/>
        <a:ext cx="2239410" cy="1390446"/>
      </dsp:txXfrm>
    </dsp:sp>
    <dsp:sp modelId="{9F394971-9379-4045-90C8-40EB373CD4FF}">
      <dsp:nvSpPr>
        <dsp:cNvPr id="0" name=""/>
        <dsp:cNvSpPr/>
      </dsp:nvSpPr>
      <dsp:spPr>
        <a:xfrm>
          <a:off x="8531660"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C70B462-37E8-4916-ADF9-DAEEF68468CC}">
      <dsp:nvSpPr>
        <dsp:cNvPr id="0" name=""/>
        <dsp:cNvSpPr/>
      </dsp:nvSpPr>
      <dsp:spPr>
        <a:xfrm>
          <a:off x="8790097"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Optimize data structure</a:t>
          </a:r>
          <a:endParaRPr lang="en-US" sz="2700" kern="1200"/>
        </a:p>
      </dsp:txBody>
      <dsp:txXfrm>
        <a:off x="8833356" y="1603203"/>
        <a:ext cx="2239410" cy="13904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AC3DE-C07A-4BFF-9AB1-381EDE7F66A3}">
      <dsp:nvSpPr>
        <dsp:cNvPr id="0" name=""/>
        <dsp:cNvSpPr/>
      </dsp:nvSpPr>
      <dsp:spPr>
        <a:xfrm>
          <a:off x="0" y="261373"/>
          <a:ext cx="8548842" cy="19246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Overflows GPU memory when higher </a:t>
          </a:r>
          <a:r>
            <a:rPr lang="en-US" sz="4700" kern="1200" dirty="0">
              <a:latin typeface="Proxima Nova Bl"/>
            </a:rPr>
            <a:t>workload/iteration</a:t>
          </a:r>
          <a:endParaRPr lang="en-US" sz="4700" i="1" kern="1200" dirty="0"/>
        </a:p>
      </dsp:txBody>
      <dsp:txXfrm>
        <a:off x="93954" y="355327"/>
        <a:ext cx="8360934" cy="1736742"/>
      </dsp:txXfrm>
    </dsp:sp>
    <dsp:sp modelId="{45EB291B-8FC9-4D19-8B0A-513688EEEA87}">
      <dsp:nvSpPr>
        <dsp:cNvPr id="0" name=""/>
        <dsp:cNvSpPr/>
      </dsp:nvSpPr>
      <dsp:spPr>
        <a:xfrm>
          <a:off x="0" y="2321383"/>
          <a:ext cx="8548842" cy="192465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Underperforms when less work for </a:t>
          </a:r>
          <a:r>
            <a:rPr lang="en-US" sz="4700" kern="1200" dirty="0">
              <a:latin typeface="Proxima Nova Bl"/>
            </a:rPr>
            <a:t>GPU/iteration</a:t>
          </a:r>
          <a:endParaRPr lang="en-US" sz="4700" i="1" kern="1200" dirty="0"/>
        </a:p>
      </dsp:txBody>
      <dsp:txXfrm>
        <a:off x="93954" y="2415337"/>
        <a:ext cx="8360934" cy="17367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31560-E5E3-4D90-8BC1-25F8962B644A}">
      <dsp:nvSpPr>
        <dsp:cNvPr id="0" name=""/>
        <dsp:cNvSpPr/>
      </dsp:nvSpPr>
      <dsp:spPr>
        <a:xfrm>
          <a:off x="0" y="0"/>
          <a:ext cx="8895426"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High Performance GPU hash table for iterative RA</a:t>
          </a:r>
          <a:endParaRPr lang="en-US" sz="2500" kern="1200" dirty="0"/>
        </a:p>
      </dsp:txBody>
      <dsp:txXfrm>
        <a:off x="28038" y="28038"/>
        <a:ext cx="7781540" cy="901218"/>
      </dsp:txXfrm>
    </dsp:sp>
    <dsp:sp modelId="{B77F186F-DEA9-42C4-B654-41F16E8B3F18}">
      <dsp:nvSpPr>
        <dsp:cNvPr id="0" name=""/>
        <dsp:cNvSpPr/>
      </dsp:nvSpPr>
      <dsp:spPr>
        <a:xfrm>
          <a:off x="744991" y="1131347"/>
          <a:ext cx="8895426"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Operations optimization (fuse join and projection)</a:t>
          </a:r>
          <a:endParaRPr lang="en-US" sz="2500" kern="1200" dirty="0"/>
        </a:p>
      </dsp:txBody>
      <dsp:txXfrm>
        <a:off x="773029" y="1159385"/>
        <a:ext cx="7472117" cy="901218"/>
      </dsp:txXfrm>
    </dsp:sp>
    <dsp:sp modelId="{389D81AF-E88E-4535-9B42-54F0869BE936}">
      <dsp:nvSpPr>
        <dsp:cNvPr id="0" name=""/>
        <dsp:cNvSpPr/>
      </dsp:nvSpPr>
      <dsp:spPr>
        <a:xfrm>
          <a:off x="1478864" y="2262695"/>
          <a:ext cx="8895426"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Overcome deduplication challenge</a:t>
          </a:r>
          <a:endParaRPr lang="en-US" sz="2500" kern="1200" dirty="0"/>
        </a:p>
      </dsp:txBody>
      <dsp:txXfrm>
        <a:off x="1506902" y="2290733"/>
        <a:ext cx="7483236" cy="901218"/>
      </dsp:txXfrm>
    </dsp:sp>
    <dsp:sp modelId="{F1697417-F094-4366-B597-8077BFC50203}">
      <dsp:nvSpPr>
        <dsp:cNvPr id="0" name=""/>
        <dsp:cNvSpPr/>
      </dsp:nvSpPr>
      <dsp:spPr>
        <a:xfrm>
          <a:off x="2223856" y="3394043"/>
          <a:ext cx="8895426" cy="95729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Efficient GPU memory management (pinned and buffer clearance)</a:t>
          </a:r>
          <a:endParaRPr lang="en-US" sz="2500" kern="1200" dirty="0"/>
        </a:p>
      </dsp:txBody>
      <dsp:txXfrm>
        <a:off x="2251894" y="3422081"/>
        <a:ext cx="7472117" cy="901218"/>
      </dsp:txXfrm>
    </dsp:sp>
    <dsp:sp modelId="{07C598C8-EBC5-4F8A-96FC-54A686D73E40}">
      <dsp:nvSpPr>
        <dsp:cNvPr id="0" name=""/>
        <dsp:cNvSpPr/>
      </dsp:nvSpPr>
      <dsp:spPr>
        <a:xfrm>
          <a:off x="8273185" y="733200"/>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413189" y="733200"/>
        <a:ext cx="342233" cy="468236"/>
      </dsp:txXfrm>
    </dsp:sp>
    <dsp:sp modelId="{36B9B5E8-40A4-4662-947A-23E9E7413355}">
      <dsp:nvSpPr>
        <dsp:cNvPr id="0" name=""/>
        <dsp:cNvSpPr/>
      </dsp:nvSpPr>
      <dsp:spPr>
        <a:xfrm>
          <a:off x="9018177" y="1864548"/>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158181" y="1864548"/>
        <a:ext cx="342233" cy="468236"/>
      </dsp:txXfrm>
    </dsp:sp>
    <dsp:sp modelId="{9D6D35C4-2373-42C5-9446-E0AC3A4FA112}">
      <dsp:nvSpPr>
        <dsp:cNvPr id="0" name=""/>
        <dsp:cNvSpPr/>
      </dsp:nvSpPr>
      <dsp:spPr>
        <a:xfrm>
          <a:off x="9752049" y="2995896"/>
          <a:ext cx="622241" cy="62224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892053" y="2995896"/>
        <a:ext cx="342233" cy="46823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940A1-400B-4182-8C6D-45187632C895}">
      <dsp:nvSpPr>
        <dsp:cNvPr id="0" name=""/>
        <dsp:cNvSpPr/>
      </dsp:nvSpPr>
      <dsp:spPr>
        <a:xfrm>
          <a:off x="0" y="2124"/>
          <a:ext cx="6868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CEEE3-4DE2-442B-B58E-D410452FDFB9}">
      <dsp:nvSpPr>
        <dsp:cNvPr id="0" name=""/>
        <dsp:cNvSpPr/>
      </dsp:nvSpPr>
      <dsp:spPr>
        <a:xfrm>
          <a:off x="0" y="2124"/>
          <a:ext cx="6868771"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b="0" kern="1200">
              <a:latin typeface="Proxima Nova Bl"/>
            </a:rPr>
            <a:t>Limited</a:t>
          </a:r>
          <a:r>
            <a:rPr lang="en-US" sz="3100" b="0" kern="1200"/>
            <a:t> to a single </a:t>
          </a:r>
          <a:r>
            <a:rPr lang="en-US" sz="3100" b="0" kern="1200">
              <a:latin typeface="Proxima Nova Bl"/>
            </a:rPr>
            <a:t>GPU that dictates </a:t>
          </a:r>
          <a:r>
            <a:rPr lang="en-US" sz="3100" b="0" kern="1200"/>
            <a:t>scaling by available VRAM on the GPU</a:t>
          </a:r>
        </a:p>
      </dsp:txBody>
      <dsp:txXfrm>
        <a:off x="0" y="2124"/>
        <a:ext cx="6868771" cy="1449028"/>
      </dsp:txXfrm>
    </dsp:sp>
    <dsp:sp modelId="{9F371CA5-2613-4598-A461-47F549493762}">
      <dsp:nvSpPr>
        <dsp:cNvPr id="0" name=""/>
        <dsp:cNvSpPr/>
      </dsp:nvSpPr>
      <dsp:spPr>
        <a:xfrm>
          <a:off x="0" y="1451153"/>
          <a:ext cx="6868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251D2-A950-4D98-A5C0-77902850F2F2}">
      <dsp:nvSpPr>
        <dsp:cNvPr id="0" name=""/>
        <dsp:cNvSpPr/>
      </dsp:nvSpPr>
      <dsp:spPr>
        <a:xfrm>
          <a:off x="0" y="1451153"/>
          <a:ext cx="6868771"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Proxima Nova Bl"/>
            </a:rPr>
            <a:t>Memory overflow error for larger graphs</a:t>
          </a:r>
          <a:endParaRPr lang="en-US" sz="3100" kern="1200" dirty="0"/>
        </a:p>
      </dsp:txBody>
      <dsp:txXfrm>
        <a:off x="0" y="1451153"/>
        <a:ext cx="6868771" cy="1449028"/>
      </dsp:txXfrm>
    </dsp:sp>
    <dsp:sp modelId="{A369D5B5-836F-465A-BEB7-CC9939D761A3}">
      <dsp:nvSpPr>
        <dsp:cNvPr id="0" name=""/>
        <dsp:cNvSpPr/>
      </dsp:nvSpPr>
      <dsp:spPr>
        <a:xfrm>
          <a:off x="0" y="2900182"/>
          <a:ext cx="6868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385DF7-A434-4F91-AD33-667056033A11}">
      <dsp:nvSpPr>
        <dsp:cNvPr id="0" name=""/>
        <dsp:cNvSpPr/>
      </dsp:nvSpPr>
      <dsp:spPr>
        <a:xfrm>
          <a:off x="0" y="2900182"/>
          <a:ext cx="6868771" cy="1449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Proxima Nova Bl"/>
            </a:rPr>
            <a:t>Open addressing based hash table causes memory overhead</a:t>
          </a:r>
          <a:endParaRPr lang="en-US" sz="3100" kern="1200" dirty="0"/>
        </a:p>
      </dsp:txBody>
      <dsp:txXfrm>
        <a:off x="0" y="2900182"/>
        <a:ext cx="6868771" cy="1449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t>‹#›</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t>7/12/2023</a:t>
            </a:fld>
            <a:endParaRPr lang="en-GB"/>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F062A-B138-3741-8B48-19ACC59FDA5A}"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32798-74E8-444A-A934-2294B8EA8709}" type="slidenum">
              <a:rPr lang="en-US" smtClean="0"/>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4</a:t>
            </a:fld>
            <a:endParaRPr lang="en-US"/>
          </a:p>
        </p:txBody>
      </p:sp>
    </p:spTree>
    <p:extLst>
      <p:ext uri="{BB962C8B-B14F-4D97-AF65-F5344CB8AC3E}">
        <p14:creationId xmlns:p14="http://schemas.microsoft.com/office/powerpoint/2010/main" val="1633331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6</a:t>
            </a:fld>
            <a:endParaRPr lang="en-US"/>
          </a:p>
        </p:txBody>
      </p:sp>
    </p:spTree>
    <p:extLst>
      <p:ext uri="{BB962C8B-B14F-4D97-AF65-F5344CB8AC3E}">
        <p14:creationId xmlns:p14="http://schemas.microsoft.com/office/powerpoint/2010/main" val="3972964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Observe up to 21x speedup for string graph</a:t>
            </a:r>
          </a:p>
          <a:p>
            <a:r>
              <a:rPr lang="en-US"/>
              <a:t>Observe 7.6x to 8.4x speedup for random graph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42</a:t>
            </a:fld>
            <a:endParaRPr lang="en-US"/>
          </a:p>
        </p:txBody>
      </p:sp>
    </p:spTree>
    <p:extLst>
      <p:ext uri="{BB962C8B-B14F-4D97-AF65-F5344CB8AC3E}">
        <p14:creationId xmlns:p14="http://schemas.microsoft.com/office/powerpoint/2010/main" val="2880337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7965" indent="-227965">
              <a:spcBef>
                <a:spcPts val="1000"/>
              </a:spcBef>
              <a:buFont typeface="Arial"/>
              <a:buChar char="•"/>
            </a:pPr>
            <a:r>
              <a:rPr lang="en-US" dirty="0"/>
              <a:t>Observes 2.6x to 4.1x speedup for transitive closure computation using the pinned memory over the unified memory model</a:t>
            </a:r>
          </a:p>
          <a:p>
            <a:endParaRPr lang="en-US" dirty="0">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44</a:t>
            </a:fld>
            <a:endParaRPr lang="en-US"/>
          </a:p>
        </p:txBody>
      </p:sp>
    </p:spTree>
    <p:extLst>
      <p:ext uri="{BB962C8B-B14F-4D97-AF65-F5344CB8AC3E}">
        <p14:creationId xmlns:p14="http://schemas.microsoft.com/office/powerpoint/2010/main" val="3163944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Observe up to 3.9x over Souffle</a:t>
            </a:r>
          </a:p>
          <a:p>
            <a:r>
              <a:rPr lang="en-US"/>
              <a:t>Observe up to 10.8x speedup over </a:t>
            </a:r>
            <a:r>
              <a:rPr lang="en-US" err="1"/>
              <a:t>cuDF</a:t>
            </a:r>
            <a:endParaRPr lang="en-US" err="1">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45</a:t>
            </a:fld>
            <a:endParaRPr lang="en-US"/>
          </a:p>
        </p:txBody>
      </p:sp>
    </p:spTree>
    <p:extLst>
      <p:ext uri="{BB962C8B-B14F-4D97-AF65-F5344CB8AC3E}">
        <p14:creationId xmlns:p14="http://schemas.microsoft.com/office/powerpoint/2010/main" val="353199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55</a:t>
            </a:fld>
            <a:endParaRPr lang="en-US"/>
          </a:p>
        </p:txBody>
      </p:sp>
    </p:spTree>
    <p:extLst>
      <p:ext uri="{BB962C8B-B14F-4D97-AF65-F5344CB8AC3E}">
        <p14:creationId xmlns:p14="http://schemas.microsoft.com/office/powerpoint/2010/main" val="100540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timeline of the development of Datalog:</a:t>
            </a:r>
          </a:p>
          <a:p>
            <a:pPr marL="171450" indent="-171450">
              <a:buFont typeface="Arial"/>
              <a:buChar char="•"/>
            </a:pPr>
            <a:r>
              <a:rPr lang="en-US"/>
              <a:t>1970: John McCarthy publishes the paper "A Formal Description of Data Languages". This paper introduces the concept of Horn clauses, which are the basis of Datalog.</a:t>
            </a:r>
            <a:endParaRPr lang="en-US">
              <a:cs typeface="Calibri"/>
            </a:endParaRPr>
          </a:p>
          <a:p>
            <a:pPr marL="171450" indent="-171450">
              <a:buFont typeface="Arial"/>
              <a:buChar char="•"/>
            </a:pPr>
            <a:r>
              <a:rPr lang="en-US"/>
              <a:t>1972: Robert Kowalski publishes the paper "Logic for Problem Solving". This paper introduces the logic programming language Prolog, which is based on Horn clauses.</a:t>
            </a:r>
            <a:endParaRPr lang="en-US">
              <a:cs typeface="Calibri"/>
            </a:endParaRPr>
          </a:p>
          <a:p>
            <a:pPr marL="171450" indent="-171450">
              <a:buFont typeface="Arial"/>
              <a:buChar char="•"/>
            </a:pPr>
            <a:r>
              <a:rPr lang="en-US"/>
              <a:t>1975: David Maier coins the term "Datalog".</a:t>
            </a:r>
            <a:endParaRPr lang="en-US">
              <a:cs typeface="Calibri"/>
            </a:endParaRPr>
          </a:p>
          <a:p>
            <a:pPr marL="171450" indent="-171450">
              <a:buFont typeface="Arial"/>
              <a:buChar char="•"/>
            </a:pPr>
            <a:r>
              <a:rPr lang="en-US"/>
              <a:t>1977: Hervé </a:t>
            </a:r>
            <a:r>
              <a:rPr lang="en-US" err="1"/>
              <a:t>Gallaire</a:t>
            </a:r>
            <a:r>
              <a:rPr lang="en-US"/>
              <a:t> and Jack Minker organize a workshop on logic and databases. This workshop helps to raise awareness of Datalog and its potential for database applications.</a:t>
            </a:r>
            <a:endParaRPr lang="en-US">
              <a:cs typeface="Calibri"/>
            </a:endParaRPr>
          </a:p>
          <a:p>
            <a:pPr marL="171450" indent="-171450">
              <a:buFont typeface="Arial"/>
              <a:buChar char="•"/>
            </a:pPr>
            <a:r>
              <a:rPr lang="en-US"/>
              <a:t>1978: The first commercial Datalog system, called LDL, is released.</a:t>
            </a:r>
            <a:endParaRPr lang="en-US">
              <a:cs typeface="Calibri"/>
            </a:endParaRPr>
          </a:p>
          <a:p>
            <a:pPr marL="171450" indent="-171450">
              <a:buFont typeface="Arial"/>
              <a:buChar char="•"/>
            </a:pPr>
            <a:r>
              <a:rPr lang="en-US"/>
              <a:t>1980s: Datalog becomes increasingly popular for database applications.</a:t>
            </a:r>
            <a:endParaRPr lang="en-US">
              <a:cs typeface="Calibri"/>
            </a:endParaRPr>
          </a:p>
          <a:p>
            <a:pPr marL="171450" indent="-171450">
              <a:buFont typeface="Arial"/>
              <a:buChar char="•"/>
            </a:pPr>
            <a:r>
              <a:rPr lang="en-US"/>
              <a:t>1990s: The development of new database technologies, such as object-oriented databases and relational databases with triggers, leads to a decline in the popularity of Datalog.</a:t>
            </a:r>
            <a:endParaRPr lang="en-US">
              <a:cs typeface="Calibri"/>
            </a:endParaRPr>
          </a:p>
          <a:p>
            <a:pPr marL="171450" indent="-171450">
              <a:buFont typeface="Arial"/>
              <a:buChar char="•"/>
            </a:pPr>
            <a:r>
              <a:rPr lang="en-US"/>
              <a:t>2000s: Datalog regains some popularity due to its simplicity and efficiency. It is also used in new application areas, such as the Semantic Web.</a:t>
            </a:r>
            <a:endParaRPr lang="en-US">
              <a:cs typeface="Calibri"/>
            </a:endParaRPr>
          </a:p>
          <a:p>
            <a:pPr marL="171450" indent="-171450">
              <a:buFont typeface="Arial"/>
              <a:buChar char="•"/>
            </a:pPr>
            <a:r>
              <a:rPr lang="en-US"/>
              <a:t>2010s: Datalog continues to be used in a variety of applications, including database querying, data mining, and machine learning.</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58</a:t>
            </a:fld>
            <a:endParaRPr lang="en-US"/>
          </a:p>
        </p:txBody>
      </p:sp>
    </p:spTree>
    <p:extLst>
      <p:ext uri="{BB962C8B-B14F-4D97-AF65-F5344CB8AC3E}">
        <p14:creationId xmlns:p14="http://schemas.microsoft.com/office/powerpoint/2010/main" val="317731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Introduced a pipeline technique to reduce host-to-device and device-to-host bidirectional communication costs by fusing data communication with GPU execution on setting the input and output relation</a:t>
            </a:r>
          </a:p>
        </p:txBody>
      </p:sp>
      <p:sp>
        <p:nvSpPr>
          <p:cNvPr id="4" name="Slide Number Placeholder 3"/>
          <p:cNvSpPr>
            <a:spLocks noGrp="1"/>
          </p:cNvSpPr>
          <p:nvPr>
            <p:ph type="sldNum" sz="quarter" idx="5"/>
          </p:nvPr>
        </p:nvSpPr>
        <p:spPr/>
        <p:txBody>
          <a:bodyPr/>
          <a:lstStyle/>
          <a:p>
            <a:fld id="{F2532798-74E8-444A-A934-2294B8EA8709}" type="slidenum">
              <a:rPr lang="en-US" smtClean="0"/>
              <a:t>66</a:t>
            </a:fld>
            <a:endParaRPr lang="en-US"/>
          </a:p>
        </p:txBody>
      </p:sp>
    </p:spTree>
    <p:extLst>
      <p:ext uri="{BB962C8B-B14F-4D97-AF65-F5344CB8AC3E}">
        <p14:creationId xmlns:p14="http://schemas.microsoft.com/office/powerpoint/2010/main" val="681168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Proxima Nova Rg" panose="02000506030000020004" pitchFamily="50" charset="0"/>
              </a:defRPr>
            </a:lvl1pPr>
          </a:lstStyle>
          <a:p>
            <a:r>
              <a:rPr lang="en-US"/>
              <a:t>Intro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Proxima Nova Rg" panose="02000506030000020004" pitchFamily="50"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70184500"/>
      </p:ext>
    </p:extLst>
  </p:cSld>
  <p:clrMapOvr>
    <a:masterClrMapping/>
  </p:clrMapOvr>
  <p:transition spd="slow">
    <p:push dir="u"/>
  </p:transition>
  <p:hf hdr="0" dt="0"/>
  <p:extLst>
    <p:ext uri="{DCECCB84-F9BA-43D5-87BE-67443E8EF086}">
      <p15:sldGuideLst xmlns:p15="http://schemas.microsoft.com/office/powerpoint/2012/main">
        <p15:guide id="1" orient="horz" pos="2558" userDrawn="1">
          <p15:clr>
            <a:srgbClr val="FBAE40"/>
          </p15:clr>
        </p15:guide>
        <p15:guide id="2" pos="483" userDrawn="1">
          <p15:clr>
            <a:srgbClr val="FBAE40"/>
          </p15:clr>
        </p15:guide>
        <p15:guide id="3" pos="6243" userDrawn="1">
          <p15:clr>
            <a:srgbClr val="FBAE40"/>
          </p15:clr>
        </p15:guide>
        <p15:guide id="4" orient="horz" pos="584" userDrawn="1">
          <p15:clr>
            <a:srgbClr val="FBAE40"/>
          </p15:clr>
        </p15:guide>
        <p15:guide id="5" orient="horz" pos="2744" userDrawn="1">
          <p15:clr>
            <a:srgbClr val="FBAE40"/>
          </p15:clr>
        </p15:guide>
        <p15:guide id="6" orient="horz" pos="99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aseline="0">
                <a:latin typeface="Proxima Nova Rg" panose="02000506030000020004" pitchFamily="2"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aseline="0">
                <a:latin typeface="Proxima Nova Rg" panose="02000506030000020004" pitchFamily="2" charset="0"/>
              </a:defRPr>
            </a:lvl1pPr>
            <a:lvl2pPr>
              <a:lnSpc>
                <a:spcPct val="100000"/>
              </a:lnSpc>
              <a:defRPr baseline="0">
                <a:latin typeface="Proxima Nova Rg" panose="02000506030000020004" pitchFamily="2" charset="0"/>
              </a:defRPr>
            </a:lvl2pPr>
            <a:lvl3pPr>
              <a:lnSpc>
                <a:spcPct val="100000"/>
              </a:lnSpc>
              <a:defRPr baseline="0">
                <a:latin typeface="Proxima Nova Rg" panose="02000506030000020004" pitchFamily="2" charset="0"/>
              </a:defRPr>
            </a:lvl3pPr>
            <a:lvl4pPr>
              <a:lnSpc>
                <a:spcPct val="100000"/>
              </a:lnSpc>
              <a:defRPr baseline="0">
                <a:latin typeface="Proxima Nova Rg" panose="02000506030000020004" pitchFamily="2" charset="0"/>
              </a:defRPr>
            </a:lvl4pPr>
            <a:lvl5pPr>
              <a:lnSpc>
                <a:spcPct val="100000"/>
              </a:lnSpc>
              <a:defRPr baseline="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2"/>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41062131"/>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020" userDrawn="1">
          <p15:clr>
            <a:srgbClr val="FBAE40"/>
          </p15:clr>
        </p15:guide>
        <p15:guide id="3" orient="horz" pos="1033" userDrawn="1">
          <p15:clr>
            <a:srgbClr val="FBAE40"/>
          </p15:clr>
        </p15:guide>
        <p15:guide id="4" orient="horz" pos="432" userDrawn="1">
          <p15:clr>
            <a:srgbClr val="FBAE40"/>
          </p15:clr>
        </p15:guide>
        <p15:guide id="5" pos="7344" userDrawn="1">
          <p15:clr>
            <a:srgbClr val="FBAE40"/>
          </p15:clr>
        </p15:guide>
        <p15:guide id="6" pos="7159" userDrawn="1">
          <p15:clr>
            <a:srgbClr val="FBAE40"/>
          </p15:clr>
        </p15:guide>
        <p15:guide id="7" pos="2407" userDrawn="1">
          <p15:clr>
            <a:srgbClr val="FBAE40"/>
          </p15:clr>
        </p15:guide>
        <p15:guide id="8" pos="2804" userDrawn="1">
          <p15:clr>
            <a:srgbClr val="FBAE40"/>
          </p15:clr>
        </p15:guide>
        <p15:guide id="9" pos="4879" userDrawn="1">
          <p15:clr>
            <a:srgbClr val="FBAE40"/>
          </p15:clr>
        </p15:guide>
        <p15:guide id="10" pos="5269" userDrawn="1">
          <p15:clr>
            <a:srgbClr val="FBAE40"/>
          </p15:clr>
        </p15:guide>
        <p15:guide id="11" orient="horz" pos="4252" userDrawn="1">
          <p15:clr>
            <a:srgbClr val="FBAE40"/>
          </p15:clr>
        </p15:guide>
        <p15:guide id="12" pos="70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None/>
              <a:defRPr b="0" i="0">
                <a:latin typeface="Proxima Nova Rg" panose="02000506030000020004" pitchFamily="2" charset="0"/>
              </a:defRPr>
            </a:lvl1pPr>
            <a:lvl2pPr marL="457178" indent="0">
              <a:lnSpc>
                <a:spcPct val="100000"/>
              </a:lnSpc>
              <a:buNone/>
              <a:defRPr b="0" i="0">
                <a:latin typeface="Proxima Nova Rg" panose="02000506030000020004" pitchFamily="2" charset="0"/>
              </a:defRPr>
            </a:lvl2pPr>
            <a:lvl3pPr marL="914354" indent="0">
              <a:lnSpc>
                <a:spcPct val="100000"/>
              </a:lnSpc>
              <a:buNone/>
              <a:defRPr b="0" i="0">
                <a:latin typeface="Proxima Nova Rg" panose="02000506030000020004" pitchFamily="2" charset="0"/>
              </a:defRPr>
            </a:lvl3pPr>
            <a:lvl4pPr marL="1371532" indent="0">
              <a:lnSpc>
                <a:spcPct val="100000"/>
              </a:lnSpc>
              <a:buNone/>
              <a:defRPr b="0" i="0">
                <a:latin typeface="Proxima Nova Rg" panose="02000506030000020004" pitchFamily="2" charset="0"/>
              </a:defRPr>
            </a:lvl4pPr>
            <a:lvl5pPr marL="1828709" indent="0">
              <a:lnSpc>
                <a:spcPct val="100000"/>
              </a:lnSpc>
              <a:buNone/>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1" name="Footer Placeholder 1"/>
          <p:cNvSpPr>
            <a:spLocks noGrp="1"/>
          </p:cNvSpPr>
          <p:nvPr>
            <p:ph type="ftr" sz="quarter" idx="13"/>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52923151"/>
      </p:ext>
    </p:extLst>
  </p:cSld>
  <p:clrMapOvr>
    <a:masterClrMapping/>
  </p:clrMapOvr>
  <p:transition spd="slow">
    <p:push dir="u"/>
  </p:transition>
  <p:hf hdr="0" dt="0"/>
  <p:extLst>
    <p:ext uri="{DCECCB84-F9BA-43D5-87BE-67443E8EF086}">
      <p15:sldGuideLst xmlns:p15="http://schemas.microsoft.com/office/powerpoint/2012/main">
        <p15:guide id="2" pos="3719" userDrawn="1">
          <p15:clr>
            <a:srgbClr val="FBAE40"/>
          </p15:clr>
        </p15:guide>
        <p15:guide id="3" orient="horz" pos="4252" userDrawn="1">
          <p15:clr>
            <a:srgbClr val="FBAE40"/>
          </p15:clr>
        </p15:guide>
        <p15:guide id="4" orient="horz" pos="4020" userDrawn="1">
          <p15:clr>
            <a:srgbClr val="FBAE40"/>
          </p15:clr>
        </p15:guide>
        <p15:guide id="5" orient="horz" pos="1033" userDrawn="1">
          <p15:clr>
            <a:srgbClr val="FBAE40"/>
          </p15:clr>
        </p15:guide>
        <p15:guide id="6" orient="horz" pos="432" userDrawn="1">
          <p15:clr>
            <a:srgbClr val="FBAE40"/>
          </p15:clr>
        </p15:guide>
        <p15:guide id="7" pos="339" userDrawn="1">
          <p15:clr>
            <a:srgbClr val="FBAE40"/>
          </p15:clr>
        </p15:guide>
        <p15:guide id="8" pos="1907" userDrawn="1">
          <p15:clr>
            <a:srgbClr val="FBAE40"/>
          </p15:clr>
        </p15:guide>
        <p15:guide id="9" pos="2152" userDrawn="1">
          <p15:clr>
            <a:srgbClr val="FBAE40"/>
          </p15:clr>
        </p15:guide>
        <p15:guide id="10" pos="3964" userDrawn="1">
          <p15:clr>
            <a:srgbClr val="FBAE40"/>
          </p15:clr>
        </p15:guide>
        <p15:guide id="11" pos="5531" userDrawn="1">
          <p15:clr>
            <a:srgbClr val="FBAE40"/>
          </p15:clr>
        </p15:guide>
        <p15:guide id="12" pos="5777" userDrawn="1">
          <p15:clr>
            <a:srgbClr val="FBAE40"/>
          </p15:clr>
        </p15:guide>
        <p15:guide id="13" pos="7159" userDrawn="1">
          <p15:clr>
            <a:srgbClr val="FBAE40"/>
          </p15:clr>
        </p15:guide>
        <p15:guide id="14" pos="7344" userDrawn="1">
          <p15:clr>
            <a:srgbClr val="FBAE40"/>
          </p15:clr>
        </p15:guide>
        <p15:guide id="15" pos="703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r>
              <a:rPr lang="en-US"/>
              <a:t>A</a:t>
            </a: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249048"/>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432" userDrawn="1">
          <p15:clr>
            <a:srgbClr val="FBAE40"/>
          </p15:clr>
        </p15:guide>
        <p15:guide id="3" orient="horz" pos="1033" userDrawn="1">
          <p15:clr>
            <a:srgbClr val="FBAE40"/>
          </p15:clr>
        </p15:guide>
        <p15:guide id="4" orient="horz" pos="4020" userDrawn="1">
          <p15:clr>
            <a:srgbClr val="FBAE40"/>
          </p15:clr>
        </p15:guide>
        <p15:guide id="5" pos="339" userDrawn="1">
          <p15:clr>
            <a:srgbClr val="FBAE40"/>
          </p15:clr>
        </p15:guide>
        <p15:guide id="6" pos="3473" userDrawn="1">
          <p15:clr>
            <a:srgbClr val="FBAE40"/>
          </p15:clr>
        </p15:guide>
        <p15:guide id="7" pos="7159" userDrawn="1">
          <p15:clr>
            <a:srgbClr val="FBAE40"/>
          </p15:clr>
        </p15:guide>
        <p15:guide id="8" orient="horz" pos="42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566987827"/>
      </p:ext>
    </p:extLst>
  </p:cSld>
  <p:clrMapOvr>
    <a:masterClrMapping/>
  </p:clrMapOvr>
  <p:transition spd="slow">
    <p:push dir="u"/>
  </p:transition>
  <p:hf hdr="0" dt="0"/>
  <p:extLst>
    <p:ext uri="{DCECCB84-F9BA-43D5-87BE-67443E8EF086}">
      <p15:sldGuideLst xmlns:p15="http://schemas.microsoft.com/office/powerpoint/2012/main">
        <p15:guide id="1" orient="horz" pos="432" userDrawn="1">
          <p15:clr>
            <a:srgbClr val="FBAE40"/>
          </p15:clr>
        </p15:guide>
        <p15:guide id="2" pos="3840" userDrawn="1">
          <p15:clr>
            <a:srgbClr val="FBAE40"/>
          </p15:clr>
        </p15:guide>
        <p15:guide id="3" orient="horz" pos="1033" userDrawn="1">
          <p15:clr>
            <a:srgbClr val="FBAE40"/>
          </p15:clr>
        </p15:guide>
        <p15:guide id="4" pos="7159" userDrawn="1">
          <p15:clr>
            <a:srgbClr val="FBAE40"/>
          </p15:clr>
        </p15:guide>
        <p15:guide id="5" pos="7276" userDrawn="1">
          <p15:clr>
            <a:srgbClr val="FBAE40"/>
          </p15:clr>
        </p15:guide>
        <p15:guide id="6" pos="4135" userDrawn="1">
          <p15:clr>
            <a:srgbClr val="FBAE40"/>
          </p15:clr>
        </p15:guide>
        <p15:guide id="7" orient="horz" pos="4024" userDrawn="1">
          <p15:clr>
            <a:srgbClr val="FBAE40"/>
          </p15:clr>
        </p15:guide>
        <p15:guide id="8" orient="horz" pos="4252" userDrawn="1">
          <p15:clr>
            <a:srgbClr val="FBAE40"/>
          </p15:clr>
        </p15:guide>
        <p15:guide id="9" pos="339" userDrawn="1">
          <p15:clr>
            <a:srgbClr val="FBAE40"/>
          </p15:clr>
        </p15:guide>
        <p15:guide id="10" pos="70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b="0" i="0">
                <a:latin typeface="Proxima Nova Rg" panose="02000506030000020004" pitchFamily="2" charset="0"/>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Horizontal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30463224"/>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2160" userDrawn="1">
          <p15:clr>
            <a:srgbClr val="FBAE40"/>
          </p15:clr>
        </p15:guide>
        <p15:guide id="3" pos="7159" userDrawn="1">
          <p15:clr>
            <a:srgbClr val="FBAE40"/>
          </p15:clr>
        </p15:guide>
        <p15:guide id="4" pos="7344" userDrawn="1">
          <p15:clr>
            <a:srgbClr val="FBAE40"/>
          </p15:clr>
        </p15:guide>
        <p15:guide id="5" pos="7039" userDrawn="1">
          <p15:clr>
            <a:srgbClr val="FBAE40"/>
          </p15:clr>
        </p15:guide>
        <p15:guide id="6" orient="horz" pos="1033" userDrawn="1">
          <p15:clr>
            <a:srgbClr val="FBAE40"/>
          </p15:clr>
        </p15:guide>
        <p15:guide id="7" orient="horz" pos="432" userDrawn="1">
          <p15:clr>
            <a:srgbClr val="FBAE40"/>
          </p15:clr>
        </p15:guide>
        <p15:guide id="8" orient="horz" pos="2033" userDrawn="1">
          <p15:clr>
            <a:srgbClr val="FBAE40"/>
          </p15:clr>
        </p15:guide>
        <p15:guide id="9" orient="horz" pos="42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Section Divider</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4165318119"/>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CEE52DBA-0B5D-5C4F-BA21-9A50C1ADD9B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Proxima Nova Rg" panose="02000506030000020004" pitchFamily="2" charset="0"/>
              </a:defRPr>
            </a:lvl1pPr>
          </a:lstStyle>
          <a:p>
            <a:r>
              <a:rPr lang="en-US"/>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856165079"/>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584" userDrawn="1">
          <p15:clr>
            <a:srgbClr val="FBAE40"/>
          </p15:clr>
        </p15:guide>
        <p15:guide id="3" orient="horz" pos="991"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Pictur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Section Divider – </a:t>
            </a:r>
            <a:br>
              <a:rPr lang="en-US"/>
            </a:br>
            <a:r>
              <a:rPr lang="en-US"/>
              <a:t>Picture Background</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5ED71B4D-8ED0-0B45-92CD-A27082105A38}"/>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461663905"/>
      </p:ext>
    </p:extLst>
  </p:cSld>
  <p:clrMapOvr>
    <a:masterClrMapping/>
  </p:clrMapOvr>
  <p:transition spd="slow">
    <p:push dir="u"/>
  </p:transition>
  <p:hf hdr="0" dt="0"/>
  <p:extLst>
    <p:ext uri="{DCECCB84-F9BA-43D5-87BE-67443E8EF086}">
      <p15:sldGuideLst xmlns:p15="http://schemas.microsoft.com/office/powerpoint/2012/main">
        <p15:guide id="1" orient="horz" pos="991" userDrawn="1">
          <p15:clr>
            <a:srgbClr val="FBAE40"/>
          </p15:clr>
        </p15:guide>
        <p15:guide id="2" pos="483" userDrawn="1">
          <p15:clr>
            <a:srgbClr val="FBAE40"/>
          </p15:clr>
        </p15:guide>
        <p15:guide id="3" pos="6244" userDrawn="1">
          <p15:clr>
            <a:srgbClr val="FBAE40"/>
          </p15:clr>
        </p15:guide>
        <p15:guide id="4" orient="horz" pos="2550" userDrawn="1">
          <p15:clr>
            <a:srgbClr val="FBAE40"/>
          </p15:clr>
        </p15:guide>
        <p15:guide id="5" orient="horz" pos="27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Bos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9375989"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Boss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6365" y="1976916"/>
            <a:ext cx="3602311" cy="363569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4366597" y="2506679"/>
            <a:ext cx="5545755" cy="339026"/>
          </a:xfrm>
        </p:spPr>
        <p:txBody>
          <a:bodyPr anchor="ctr"/>
          <a:lstStyle>
            <a:lvl1pPr marL="0" indent="0" algn="l">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4366597" y="2904792"/>
            <a:ext cx="5545755" cy="285436"/>
          </a:xfrm>
        </p:spPr>
        <p:txBody>
          <a:bodyPr anchor="ctr">
            <a:normAutofit/>
          </a:bodyPr>
          <a:lstStyle>
            <a:lvl1pPr marL="0" indent="0" algn="l">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4366597" y="3350677"/>
            <a:ext cx="5545755" cy="2261928"/>
          </a:xfrm>
        </p:spPr>
        <p:txBody>
          <a:bodyPr anchor="t">
            <a:normAutofit/>
          </a:bodyPr>
          <a:lstStyle>
            <a:lvl1pPr marL="0" indent="0" algn="l">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4366596" y="238508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28234832"/>
      </p:ext>
    </p:extLst>
  </p:cSld>
  <p:clrMapOvr>
    <a:masterClrMapping/>
  </p:clrMapOvr>
  <p:transition spd="slow">
    <p:push dir="u"/>
  </p:transition>
  <p:hf hdr="0" dt="0"/>
  <p:extLst>
    <p:ext uri="{DCECCB84-F9BA-43D5-87BE-67443E8EF086}">
      <p15:sldGuideLst xmlns:p15="http://schemas.microsoft.com/office/powerpoint/2012/main">
        <p15:guide id="1" orient="horz" pos="1245" userDrawn="1">
          <p15:clr>
            <a:srgbClr val="FBAE40"/>
          </p15:clr>
        </p15:guide>
        <p15:guide id="2" pos="6244" userDrawn="1">
          <p15:clr>
            <a:srgbClr val="FBAE40"/>
          </p15:clr>
        </p15:guide>
        <p15:guide id="3" orient="horz" pos="1499" userDrawn="1">
          <p15:clr>
            <a:srgbClr val="FBAE40"/>
          </p15:clr>
        </p15:guide>
        <p15:guide id="4" orient="horz" pos="440" userDrawn="1">
          <p15:clr>
            <a:srgbClr val="FBAE40"/>
          </p15:clr>
        </p15:guide>
        <p15:guide id="5" pos="339" userDrawn="1">
          <p15:clr>
            <a:srgbClr val="FBAE40"/>
          </p15:clr>
        </p15:guide>
        <p15:guide id="6" orient="horz" pos="4252" userDrawn="1">
          <p15:clr>
            <a:srgbClr val="FBAE40"/>
          </p15:clr>
        </p15:guide>
        <p15:guide id="7" orient="horz" pos="3532" userDrawn="1">
          <p15:clr>
            <a:srgbClr val="FBAE40"/>
          </p15:clr>
        </p15:guide>
        <p15:guide id="8" pos="7159" userDrawn="1">
          <p15:clr>
            <a:srgbClr val="FBAE40"/>
          </p15:clr>
        </p15:guide>
        <p15:guide id="9" orient="horz" pos="1576" userDrawn="1">
          <p15:clr>
            <a:srgbClr val="FBAE40"/>
          </p15:clr>
        </p15:guide>
        <p15:guide id="10" pos="27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 2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298411" cy="768545"/>
          </a:xfrm>
          <a:prstGeom prst="rect">
            <a:avLst/>
          </a:prstGeom>
        </p:spPr>
        <p:txBody>
          <a:bodyPr vert="horz" lIns="0" tIns="0" rIns="0" bIns="0" rtlCol="0" anchor="ctr">
            <a:normAutofit/>
          </a:bodyPr>
          <a:lstStyle>
            <a:lvl1pPr>
              <a:defRPr>
                <a:latin typeface="+mn-lt"/>
              </a:defRPr>
            </a:lvl1pPr>
          </a:lstStyle>
          <a:p>
            <a:r>
              <a:rPr lang="en-US"/>
              <a:t>Meet the Team - 2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2603028"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357228" y="4099995"/>
            <a:ext cx="437596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357228" y="4498108"/>
            <a:ext cx="437596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357228" y="4943999"/>
            <a:ext cx="4375963" cy="1102201"/>
          </a:xfrm>
        </p:spPr>
        <p:txBody>
          <a:bodyPr anchor="t">
            <a:normAutofit/>
          </a:bodyPr>
          <a:lstStyle>
            <a:lvl1pPr marL="0" indent="0" algn="ctr">
              <a:buNone/>
              <a:defRPr sz="1800" b="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3043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5AE08200-0919-354A-B310-E1D281B2890B}"/>
              </a:ext>
            </a:extLst>
          </p:cNvPr>
          <p:cNvSpPr>
            <a:spLocks noGrp="1"/>
          </p:cNvSpPr>
          <p:nvPr>
            <p:ph type="pic" sz="quarter" idx="17"/>
          </p:nvPr>
        </p:nvSpPr>
        <p:spPr>
          <a:xfrm>
            <a:off x="7704609"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5" name="Text Placeholder 7">
            <a:extLst>
              <a:ext uri="{FF2B5EF4-FFF2-40B4-BE49-F238E27FC236}">
                <a16:creationId xmlns:a16="http://schemas.microsoft.com/office/drawing/2014/main" id="{1B2B4F39-16C6-E841-B350-5DC46939C55E}"/>
              </a:ext>
            </a:extLst>
          </p:cNvPr>
          <p:cNvSpPr>
            <a:spLocks noGrp="1"/>
          </p:cNvSpPr>
          <p:nvPr>
            <p:ph type="body" sz="quarter" idx="18" hasCustomPrompt="1"/>
          </p:nvPr>
        </p:nvSpPr>
        <p:spPr>
          <a:xfrm>
            <a:off x="6458809" y="4099995"/>
            <a:ext cx="437596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36" name="Text Placeholder 7">
            <a:extLst>
              <a:ext uri="{FF2B5EF4-FFF2-40B4-BE49-F238E27FC236}">
                <a16:creationId xmlns:a16="http://schemas.microsoft.com/office/drawing/2014/main" id="{0C973AA0-7B20-DF40-86C2-6C2E1095A8D0}"/>
              </a:ext>
            </a:extLst>
          </p:cNvPr>
          <p:cNvSpPr>
            <a:spLocks noGrp="1"/>
          </p:cNvSpPr>
          <p:nvPr>
            <p:ph type="body" sz="quarter" idx="19" hasCustomPrompt="1"/>
          </p:nvPr>
        </p:nvSpPr>
        <p:spPr>
          <a:xfrm>
            <a:off x="6458809" y="4498108"/>
            <a:ext cx="437596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37" name="Text Placeholder 7">
            <a:extLst>
              <a:ext uri="{FF2B5EF4-FFF2-40B4-BE49-F238E27FC236}">
                <a16:creationId xmlns:a16="http://schemas.microsoft.com/office/drawing/2014/main" id="{DD3C700E-8DCB-8A43-AE2A-44BE7DEF778D}"/>
              </a:ext>
            </a:extLst>
          </p:cNvPr>
          <p:cNvSpPr>
            <a:spLocks noGrp="1"/>
          </p:cNvSpPr>
          <p:nvPr>
            <p:ph type="body" sz="quarter" idx="20" hasCustomPrompt="1"/>
          </p:nvPr>
        </p:nvSpPr>
        <p:spPr>
          <a:xfrm>
            <a:off x="6458809" y="4943999"/>
            <a:ext cx="437596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38" name="Straight Connector 37">
            <a:extLst>
              <a:ext uri="{FF2B5EF4-FFF2-40B4-BE49-F238E27FC236}">
                <a16:creationId xmlns:a16="http://schemas.microsoft.com/office/drawing/2014/main" id="{23FD2488-DB5A-8246-9846-57E401E9BA55}"/>
              </a:ext>
            </a:extLst>
          </p:cNvPr>
          <p:cNvCxnSpPr>
            <a:cxnSpLocks/>
          </p:cNvCxnSpPr>
          <p:nvPr userDrawn="1"/>
        </p:nvCxnSpPr>
        <p:spPr>
          <a:xfrm flipH="1">
            <a:off x="814462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95977927"/>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orient="horz" pos="4252" userDrawn="1">
          <p15:clr>
            <a:srgbClr val="FBAE40"/>
          </p15:clr>
        </p15:guide>
        <p15:guide id="4" orient="horz" pos="3812" userDrawn="1">
          <p15:clr>
            <a:srgbClr val="FBAE40"/>
          </p15:clr>
        </p15:guide>
        <p15:guide id="5" pos="856" userDrawn="1">
          <p15:clr>
            <a:srgbClr val="FBAE40"/>
          </p15:clr>
        </p15:guide>
        <p15:guide id="6" pos="6827" userDrawn="1">
          <p15:clr>
            <a:srgbClr val="FBAE40"/>
          </p15:clr>
        </p15:guide>
        <p15:guide id="7" pos="3608" userDrawn="1">
          <p15:clr>
            <a:srgbClr val="FBAE40"/>
          </p15:clr>
        </p15:guide>
        <p15:guide id="8" pos="4067" userDrawn="1">
          <p15:clr>
            <a:srgbClr val="FBAE40"/>
          </p15:clr>
        </p15:guide>
        <p15:guide id="9" orient="horz" pos="432" userDrawn="1">
          <p15:clr>
            <a:srgbClr val="FBAE40"/>
          </p15:clr>
        </p15:guide>
        <p15:guide id="10" pos="7159" userDrawn="1">
          <p15:clr>
            <a:srgbClr val="FBAE40"/>
          </p15:clr>
        </p15:guide>
        <p15:guide id="11" orient="horz" pos="2507" userDrawn="1">
          <p15:clr>
            <a:srgbClr val="FBAE40"/>
          </p15:clr>
        </p15:guide>
        <p15:guide id="12" orient="horz" pos="25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 Waterm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259724" y="144966"/>
            <a:ext cx="8753856" cy="6858000"/>
          </a:xfrm>
          <a:prstGeom prst="rect">
            <a:avLst/>
          </a:prstGeom>
        </p:spPr>
      </p:pic>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Monogram</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108423017"/>
      </p:ext>
    </p:extLst>
  </p:cSld>
  <p:clrMapOvr>
    <a:masterClrMapping/>
  </p:clrMapOvr>
  <p:transition spd="slow">
    <p:push dir="u"/>
  </p:transition>
  <p:hf hdr="0" dt="0"/>
  <p:extLst>
    <p:ext uri="{DCECCB84-F9BA-43D5-87BE-67443E8EF086}">
      <p15:sldGuideLst xmlns:p15="http://schemas.microsoft.com/office/powerpoint/2012/main">
        <p15:guide id="1" pos="6243" userDrawn="1">
          <p15:clr>
            <a:srgbClr val="FBAE40"/>
          </p15:clr>
        </p15:guide>
        <p15:guide id="2" orient="horz" pos="584" userDrawn="1">
          <p15:clr>
            <a:srgbClr val="FBAE40"/>
          </p15:clr>
        </p15:guide>
        <p15:guide id="3" orient="horz" pos="991" userDrawn="1">
          <p15:clr>
            <a:srgbClr val="FBAE40"/>
          </p15:clr>
        </p15:guide>
        <p15:guide id="4" pos="483" userDrawn="1">
          <p15:clr>
            <a:srgbClr val="FBAE40"/>
          </p15:clr>
        </p15:guide>
        <p15:guide id="5" orient="horz" pos="2558" userDrawn="1">
          <p15:clr>
            <a:srgbClr val="FBAE40"/>
          </p15:clr>
        </p15:guide>
        <p15:guide id="6" orient="horz" pos="2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 3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5" y="476722"/>
            <a:ext cx="10610239"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Team - 3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1609025"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088141"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088141"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088141"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2049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B018D83C-D9C2-164A-BAA0-1693A29FDDB0}"/>
              </a:ext>
            </a:extLst>
          </p:cNvPr>
          <p:cNvSpPr>
            <a:spLocks noGrp="1"/>
          </p:cNvSpPr>
          <p:nvPr>
            <p:ph type="pic" sz="quarter" idx="17"/>
          </p:nvPr>
        </p:nvSpPr>
        <p:spPr>
          <a:xfrm>
            <a:off x="5166041"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0" name="Text Placeholder 7">
            <a:extLst>
              <a:ext uri="{FF2B5EF4-FFF2-40B4-BE49-F238E27FC236}">
                <a16:creationId xmlns:a16="http://schemas.microsoft.com/office/drawing/2014/main" id="{D45E3436-75BA-6C4F-A3AD-0512FCA25B59}"/>
              </a:ext>
            </a:extLst>
          </p:cNvPr>
          <p:cNvSpPr>
            <a:spLocks noGrp="1"/>
          </p:cNvSpPr>
          <p:nvPr>
            <p:ph type="body" sz="quarter" idx="18" hasCustomPrompt="1"/>
          </p:nvPr>
        </p:nvSpPr>
        <p:spPr>
          <a:xfrm>
            <a:off x="4645157"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21" name="Text Placeholder 7">
            <a:extLst>
              <a:ext uri="{FF2B5EF4-FFF2-40B4-BE49-F238E27FC236}">
                <a16:creationId xmlns:a16="http://schemas.microsoft.com/office/drawing/2014/main" id="{26D1318F-1B29-794A-A5C4-2F2878439965}"/>
              </a:ext>
            </a:extLst>
          </p:cNvPr>
          <p:cNvSpPr>
            <a:spLocks noGrp="1"/>
          </p:cNvSpPr>
          <p:nvPr>
            <p:ph type="body" sz="quarter" idx="19" hasCustomPrompt="1"/>
          </p:nvPr>
        </p:nvSpPr>
        <p:spPr>
          <a:xfrm>
            <a:off x="4645157"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22" name="Text Placeholder 7">
            <a:extLst>
              <a:ext uri="{FF2B5EF4-FFF2-40B4-BE49-F238E27FC236}">
                <a16:creationId xmlns:a16="http://schemas.microsoft.com/office/drawing/2014/main" id="{BAB2693E-0F42-5943-9CDE-F764D6F16B36}"/>
              </a:ext>
            </a:extLst>
          </p:cNvPr>
          <p:cNvSpPr>
            <a:spLocks noGrp="1"/>
          </p:cNvSpPr>
          <p:nvPr>
            <p:ph type="body" sz="quarter" idx="20" hasCustomPrompt="1"/>
          </p:nvPr>
        </p:nvSpPr>
        <p:spPr>
          <a:xfrm>
            <a:off x="4645157"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23" name="Straight Connector 22">
            <a:extLst>
              <a:ext uri="{FF2B5EF4-FFF2-40B4-BE49-F238E27FC236}">
                <a16:creationId xmlns:a16="http://schemas.microsoft.com/office/drawing/2014/main" id="{F3F0BD70-16B4-3E45-A3A1-01D7F662B1EF}"/>
              </a:ext>
            </a:extLst>
          </p:cNvPr>
          <p:cNvCxnSpPr>
            <a:cxnSpLocks/>
          </p:cNvCxnSpPr>
          <p:nvPr userDrawn="1"/>
        </p:nvCxnSpPr>
        <p:spPr>
          <a:xfrm flipH="1">
            <a:off x="5606056"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3726E9E4-6602-B84C-B4B2-0A06C5C093CA}"/>
              </a:ext>
            </a:extLst>
          </p:cNvPr>
          <p:cNvSpPr>
            <a:spLocks noGrp="1"/>
          </p:cNvSpPr>
          <p:nvPr>
            <p:ph type="pic" sz="quarter" idx="21"/>
          </p:nvPr>
        </p:nvSpPr>
        <p:spPr>
          <a:xfrm>
            <a:off x="8741345"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5" name="Text Placeholder 7">
            <a:extLst>
              <a:ext uri="{FF2B5EF4-FFF2-40B4-BE49-F238E27FC236}">
                <a16:creationId xmlns:a16="http://schemas.microsoft.com/office/drawing/2014/main" id="{4F66B470-33A4-8C40-A0C1-FE0405F739B3}"/>
              </a:ext>
            </a:extLst>
          </p:cNvPr>
          <p:cNvSpPr>
            <a:spLocks noGrp="1"/>
          </p:cNvSpPr>
          <p:nvPr>
            <p:ph type="body" sz="quarter" idx="22" hasCustomPrompt="1"/>
          </p:nvPr>
        </p:nvSpPr>
        <p:spPr>
          <a:xfrm>
            <a:off x="8220461"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26" name="Text Placeholder 7">
            <a:extLst>
              <a:ext uri="{FF2B5EF4-FFF2-40B4-BE49-F238E27FC236}">
                <a16:creationId xmlns:a16="http://schemas.microsoft.com/office/drawing/2014/main" id="{3A41CD59-4E6B-FA4F-B0A1-887D84986399}"/>
              </a:ext>
            </a:extLst>
          </p:cNvPr>
          <p:cNvSpPr>
            <a:spLocks noGrp="1"/>
          </p:cNvSpPr>
          <p:nvPr>
            <p:ph type="body" sz="quarter" idx="23" hasCustomPrompt="1"/>
          </p:nvPr>
        </p:nvSpPr>
        <p:spPr>
          <a:xfrm>
            <a:off x="8220461"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27" name="Text Placeholder 7">
            <a:extLst>
              <a:ext uri="{FF2B5EF4-FFF2-40B4-BE49-F238E27FC236}">
                <a16:creationId xmlns:a16="http://schemas.microsoft.com/office/drawing/2014/main" id="{63735AA2-BC8E-9945-91B9-5618B63B5042}"/>
              </a:ext>
            </a:extLst>
          </p:cNvPr>
          <p:cNvSpPr>
            <a:spLocks noGrp="1"/>
          </p:cNvSpPr>
          <p:nvPr>
            <p:ph type="body" sz="quarter" idx="24" hasCustomPrompt="1"/>
          </p:nvPr>
        </p:nvSpPr>
        <p:spPr>
          <a:xfrm>
            <a:off x="8220461"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28" name="Straight Connector 27">
            <a:extLst>
              <a:ext uri="{FF2B5EF4-FFF2-40B4-BE49-F238E27FC236}">
                <a16:creationId xmlns:a16="http://schemas.microsoft.com/office/drawing/2014/main" id="{0F468785-BF21-9F4B-8797-82A8D19E9623}"/>
              </a:ext>
            </a:extLst>
          </p:cNvPr>
          <p:cNvCxnSpPr>
            <a:cxnSpLocks/>
          </p:cNvCxnSpPr>
          <p:nvPr userDrawn="1"/>
        </p:nvCxnSpPr>
        <p:spPr>
          <a:xfrm flipH="1">
            <a:off x="918136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Box 3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86772075"/>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pos="339" userDrawn="1">
          <p15:clr>
            <a:srgbClr val="FBAE40"/>
          </p15:clr>
        </p15:guide>
        <p15:guide id="4" orient="horz" pos="4252" userDrawn="1">
          <p15:clr>
            <a:srgbClr val="FBAE40"/>
          </p15:clr>
        </p15:guide>
        <p15:guide id="5" orient="horz" pos="2507" userDrawn="1">
          <p15:clr>
            <a:srgbClr val="FBAE40"/>
          </p15:clr>
        </p15:guide>
        <p15:guide id="6" orient="horz" pos="2584" userDrawn="1">
          <p15:clr>
            <a:srgbClr val="FBAE40"/>
          </p15:clr>
        </p15:guide>
        <p15:guide id="7" pos="7023" userDrawn="1">
          <p15:clr>
            <a:srgbClr val="FBAE40"/>
          </p15:clr>
        </p15:guide>
        <p15:guide id="8" pos="7159" userDrawn="1">
          <p15:clr>
            <a:srgbClr val="FBAE40"/>
          </p15:clr>
        </p15:guide>
        <p15:guide id="9" pos="5176" userDrawn="1">
          <p15:clr>
            <a:srgbClr val="FBAE40"/>
          </p15:clr>
        </p15:guide>
        <p15:guide id="10" pos="687" userDrawn="1">
          <p15:clr>
            <a:srgbClr val="FBAE40"/>
          </p15:clr>
        </p15:guide>
        <p15:guide id="11" pos="2533" userDrawn="1">
          <p15:clr>
            <a:srgbClr val="FBAE40"/>
          </p15:clr>
        </p15:guide>
        <p15:guide id="12" pos="1601" userDrawn="1">
          <p15:clr>
            <a:srgbClr val="FBAE40"/>
          </p15:clr>
        </p15:guide>
        <p15:guide id="13" pos="6108" userDrawn="1">
          <p15:clr>
            <a:srgbClr val="FBAE40"/>
          </p15:clr>
        </p15:guide>
        <p15:guide id="14" orient="horz" pos="432" userDrawn="1">
          <p15:clr>
            <a:srgbClr val="FBAE40"/>
          </p15:clr>
        </p15:guide>
        <p15:guide id="15" orient="horz" pos="38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 5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Team - 5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8163"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538163"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538163"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538163"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95398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F1A0F53-E7C2-F847-BBBD-4A9805F308FC}"/>
              </a:ext>
            </a:extLst>
          </p:cNvPr>
          <p:cNvSpPr>
            <a:spLocks noGrp="1"/>
          </p:cNvSpPr>
          <p:nvPr>
            <p:ph type="pic" sz="quarter" idx="17"/>
          </p:nvPr>
        </p:nvSpPr>
        <p:spPr>
          <a:xfrm>
            <a:off x="2859275"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55" name="Text Placeholder 7">
            <a:extLst>
              <a:ext uri="{FF2B5EF4-FFF2-40B4-BE49-F238E27FC236}">
                <a16:creationId xmlns:a16="http://schemas.microsoft.com/office/drawing/2014/main" id="{7B481680-9ED9-5F4B-9DBC-8AFFDE9DEE4C}"/>
              </a:ext>
            </a:extLst>
          </p:cNvPr>
          <p:cNvSpPr>
            <a:spLocks noGrp="1"/>
          </p:cNvSpPr>
          <p:nvPr>
            <p:ph type="body" sz="quarter" idx="18" hasCustomPrompt="1"/>
          </p:nvPr>
        </p:nvSpPr>
        <p:spPr>
          <a:xfrm>
            <a:off x="2858087"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56" name="Text Placeholder 7">
            <a:extLst>
              <a:ext uri="{FF2B5EF4-FFF2-40B4-BE49-F238E27FC236}">
                <a16:creationId xmlns:a16="http://schemas.microsoft.com/office/drawing/2014/main" id="{E5F11699-2468-D548-80EB-F0189B19DF35}"/>
              </a:ext>
            </a:extLst>
          </p:cNvPr>
          <p:cNvSpPr>
            <a:spLocks noGrp="1"/>
          </p:cNvSpPr>
          <p:nvPr>
            <p:ph type="body" sz="quarter" idx="19" hasCustomPrompt="1"/>
          </p:nvPr>
        </p:nvSpPr>
        <p:spPr>
          <a:xfrm>
            <a:off x="2858087"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57" name="Text Placeholder 7">
            <a:extLst>
              <a:ext uri="{FF2B5EF4-FFF2-40B4-BE49-F238E27FC236}">
                <a16:creationId xmlns:a16="http://schemas.microsoft.com/office/drawing/2014/main" id="{6C57E762-522E-DD40-9331-80B0111F9C6B}"/>
              </a:ext>
            </a:extLst>
          </p:cNvPr>
          <p:cNvSpPr>
            <a:spLocks noGrp="1"/>
          </p:cNvSpPr>
          <p:nvPr>
            <p:ph type="body" sz="quarter" idx="20" hasCustomPrompt="1"/>
          </p:nvPr>
        </p:nvSpPr>
        <p:spPr>
          <a:xfrm>
            <a:off x="2858087"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58" name="Straight Connector 57">
            <a:extLst>
              <a:ext uri="{FF2B5EF4-FFF2-40B4-BE49-F238E27FC236}">
                <a16:creationId xmlns:a16="http://schemas.microsoft.com/office/drawing/2014/main" id="{CAE1DE42-CB13-524B-A1A4-0658DBEB2E95}"/>
              </a:ext>
            </a:extLst>
          </p:cNvPr>
          <p:cNvCxnSpPr>
            <a:cxnSpLocks/>
          </p:cNvCxnSpPr>
          <p:nvPr userDrawn="1"/>
        </p:nvCxnSpPr>
        <p:spPr>
          <a:xfrm flipH="1">
            <a:off x="327390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Picture Placeholder 3">
            <a:extLst>
              <a:ext uri="{FF2B5EF4-FFF2-40B4-BE49-F238E27FC236}">
                <a16:creationId xmlns:a16="http://schemas.microsoft.com/office/drawing/2014/main" id="{B8145BBC-2BA8-0E41-A2B1-D82CE406F98B}"/>
              </a:ext>
            </a:extLst>
          </p:cNvPr>
          <p:cNvSpPr>
            <a:spLocks noGrp="1"/>
          </p:cNvSpPr>
          <p:nvPr>
            <p:ph type="pic" sz="quarter" idx="21"/>
          </p:nvPr>
        </p:nvSpPr>
        <p:spPr>
          <a:xfrm>
            <a:off x="5180387"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60" name="Text Placeholder 7">
            <a:extLst>
              <a:ext uri="{FF2B5EF4-FFF2-40B4-BE49-F238E27FC236}">
                <a16:creationId xmlns:a16="http://schemas.microsoft.com/office/drawing/2014/main" id="{1D174840-C8B7-DB4F-9862-1CC77E60405F}"/>
              </a:ext>
            </a:extLst>
          </p:cNvPr>
          <p:cNvSpPr>
            <a:spLocks noGrp="1"/>
          </p:cNvSpPr>
          <p:nvPr>
            <p:ph type="body" sz="quarter" idx="22" hasCustomPrompt="1"/>
          </p:nvPr>
        </p:nvSpPr>
        <p:spPr>
          <a:xfrm>
            <a:off x="5178007"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61" name="Text Placeholder 7">
            <a:extLst>
              <a:ext uri="{FF2B5EF4-FFF2-40B4-BE49-F238E27FC236}">
                <a16:creationId xmlns:a16="http://schemas.microsoft.com/office/drawing/2014/main" id="{294F2042-0B27-4741-B017-1BD06113BECC}"/>
              </a:ext>
            </a:extLst>
          </p:cNvPr>
          <p:cNvSpPr>
            <a:spLocks noGrp="1"/>
          </p:cNvSpPr>
          <p:nvPr>
            <p:ph type="body" sz="quarter" idx="23" hasCustomPrompt="1"/>
          </p:nvPr>
        </p:nvSpPr>
        <p:spPr>
          <a:xfrm>
            <a:off x="5178007"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62" name="Text Placeholder 7">
            <a:extLst>
              <a:ext uri="{FF2B5EF4-FFF2-40B4-BE49-F238E27FC236}">
                <a16:creationId xmlns:a16="http://schemas.microsoft.com/office/drawing/2014/main" id="{28094B37-C635-4F4B-BD71-46406B02D18A}"/>
              </a:ext>
            </a:extLst>
          </p:cNvPr>
          <p:cNvSpPr>
            <a:spLocks noGrp="1"/>
          </p:cNvSpPr>
          <p:nvPr>
            <p:ph type="body" sz="quarter" idx="24" hasCustomPrompt="1"/>
          </p:nvPr>
        </p:nvSpPr>
        <p:spPr>
          <a:xfrm>
            <a:off x="5178007"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63" name="Straight Connector 62">
            <a:extLst>
              <a:ext uri="{FF2B5EF4-FFF2-40B4-BE49-F238E27FC236}">
                <a16:creationId xmlns:a16="http://schemas.microsoft.com/office/drawing/2014/main" id="{84C8C11F-1C92-F24A-B4AC-D6EBEBE6E53A}"/>
              </a:ext>
            </a:extLst>
          </p:cNvPr>
          <p:cNvCxnSpPr>
            <a:cxnSpLocks/>
          </p:cNvCxnSpPr>
          <p:nvPr userDrawn="1"/>
        </p:nvCxnSpPr>
        <p:spPr>
          <a:xfrm flipH="1">
            <a:off x="5593832"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Picture Placeholder 3">
            <a:extLst>
              <a:ext uri="{FF2B5EF4-FFF2-40B4-BE49-F238E27FC236}">
                <a16:creationId xmlns:a16="http://schemas.microsoft.com/office/drawing/2014/main" id="{148B1993-955A-F849-AEC7-F4BB70CC8724}"/>
              </a:ext>
            </a:extLst>
          </p:cNvPr>
          <p:cNvSpPr>
            <a:spLocks noGrp="1"/>
          </p:cNvSpPr>
          <p:nvPr>
            <p:ph type="pic" sz="quarter" idx="25"/>
          </p:nvPr>
        </p:nvSpPr>
        <p:spPr>
          <a:xfrm>
            <a:off x="7501499"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65" name="Text Placeholder 7">
            <a:extLst>
              <a:ext uri="{FF2B5EF4-FFF2-40B4-BE49-F238E27FC236}">
                <a16:creationId xmlns:a16="http://schemas.microsoft.com/office/drawing/2014/main" id="{B7D55A6B-6006-B24D-B3C4-C24F1578043D}"/>
              </a:ext>
            </a:extLst>
          </p:cNvPr>
          <p:cNvSpPr>
            <a:spLocks noGrp="1"/>
          </p:cNvSpPr>
          <p:nvPr>
            <p:ph type="body" sz="quarter" idx="26" hasCustomPrompt="1"/>
          </p:nvPr>
        </p:nvSpPr>
        <p:spPr>
          <a:xfrm>
            <a:off x="7501499"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66" name="Text Placeholder 7">
            <a:extLst>
              <a:ext uri="{FF2B5EF4-FFF2-40B4-BE49-F238E27FC236}">
                <a16:creationId xmlns:a16="http://schemas.microsoft.com/office/drawing/2014/main" id="{7DD43118-8AE4-3840-B0F7-3D4A9DAA1191}"/>
              </a:ext>
            </a:extLst>
          </p:cNvPr>
          <p:cNvSpPr>
            <a:spLocks noGrp="1"/>
          </p:cNvSpPr>
          <p:nvPr>
            <p:ph type="body" sz="quarter" idx="27" hasCustomPrompt="1"/>
          </p:nvPr>
        </p:nvSpPr>
        <p:spPr>
          <a:xfrm>
            <a:off x="7501499"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67" name="Text Placeholder 7">
            <a:extLst>
              <a:ext uri="{FF2B5EF4-FFF2-40B4-BE49-F238E27FC236}">
                <a16:creationId xmlns:a16="http://schemas.microsoft.com/office/drawing/2014/main" id="{9527BE04-9D0E-4B4D-AD97-C40E3D8F8AC3}"/>
              </a:ext>
            </a:extLst>
          </p:cNvPr>
          <p:cNvSpPr>
            <a:spLocks noGrp="1"/>
          </p:cNvSpPr>
          <p:nvPr>
            <p:ph type="body" sz="quarter" idx="28" hasCustomPrompt="1"/>
          </p:nvPr>
        </p:nvSpPr>
        <p:spPr>
          <a:xfrm>
            <a:off x="7501499"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68" name="Straight Connector 67">
            <a:extLst>
              <a:ext uri="{FF2B5EF4-FFF2-40B4-BE49-F238E27FC236}">
                <a16:creationId xmlns:a16="http://schemas.microsoft.com/office/drawing/2014/main" id="{5FF92F2D-F465-0F46-948D-809D7102C224}"/>
              </a:ext>
            </a:extLst>
          </p:cNvPr>
          <p:cNvCxnSpPr>
            <a:cxnSpLocks/>
          </p:cNvCxnSpPr>
          <p:nvPr userDrawn="1"/>
        </p:nvCxnSpPr>
        <p:spPr>
          <a:xfrm flipH="1">
            <a:off x="7917324"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Picture Placeholder 3">
            <a:extLst>
              <a:ext uri="{FF2B5EF4-FFF2-40B4-BE49-F238E27FC236}">
                <a16:creationId xmlns:a16="http://schemas.microsoft.com/office/drawing/2014/main" id="{34E4767E-3447-1F41-A340-7C55E6A9F659}"/>
              </a:ext>
            </a:extLst>
          </p:cNvPr>
          <p:cNvSpPr>
            <a:spLocks noGrp="1"/>
          </p:cNvSpPr>
          <p:nvPr>
            <p:ph type="pic" sz="quarter" idx="29"/>
          </p:nvPr>
        </p:nvSpPr>
        <p:spPr>
          <a:xfrm>
            <a:off x="9822615"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70" name="Text Placeholder 7">
            <a:extLst>
              <a:ext uri="{FF2B5EF4-FFF2-40B4-BE49-F238E27FC236}">
                <a16:creationId xmlns:a16="http://schemas.microsoft.com/office/drawing/2014/main" id="{9D338BB9-4D26-4F44-970D-8600E8FF6382}"/>
              </a:ext>
            </a:extLst>
          </p:cNvPr>
          <p:cNvSpPr>
            <a:spLocks noGrp="1"/>
          </p:cNvSpPr>
          <p:nvPr>
            <p:ph type="body" sz="quarter" idx="30" hasCustomPrompt="1"/>
          </p:nvPr>
        </p:nvSpPr>
        <p:spPr>
          <a:xfrm>
            <a:off x="9822615"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71" name="Text Placeholder 7">
            <a:extLst>
              <a:ext uri="{FF2B5EF4-FFF2-40B4-BE49-F238E27FC236}">
                <a16:creationId xmlns:a16="http://schemas.microsoft.com/office/drawing/2014/main" id="{6330753E-E042-CF45-95CF-2F97180FD9D4}"/>
              </a:ext>
            </a:extLst>
          </p:cNvPr>
          <p:cNvSpPr>
            <a:spLocks noGrp="1"/>
          </p:cNvSpPr>
          <p:nvPr>
            <p:ph type="body" sz="quarter" idx="31" hasCustomPrompt="1"/>
          </p:nvPr>
        </p:nvSpPr>
        <p:spPr>
          <a:xfrm>
            <a:off x="9822615"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72" name="Text Placeholder 7">
            <a:extLst>
              <a:ext uri="{FF2B5EF4-FFF2-40B4-BE49-F238E27FC236}">
                <a16:creationId xmlns:a16="http://schemas.microsoft.com/office/drawing/2014/main" id="{C2CD3CD8-8E82-4B42-A04F-CF2FC38CF99D}"/>
              </a:ext>
            </a:extLst>
          </p:cNvPr>
          <p:cNvSpPr>
            <a:spLocks noGrp="1"/>
          </p:cNvSpPr>
          <p:nvPr>
            <p:ph type="body" sz="quarter" idx="32" hasCustomPrompt="1"/>
          </p:nvPr>
        </p:nvSpPr>
        <p:spPr>
          <a:xfrm>
            <a:off x="9822615"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73" name="Straight Connector 72">
            <a:extLst>
              <a:ext uri="{FF2B5EF4-FFF2-40B4-BE49-F238E27FC236}">
                <a16:creationId xmlns:a16="http://schemas.microsoft.com/office/drawing/2014/main" id="{7520B97F-95CE-E54A-B092-ED9F885DD00B}"/>
              </a:ext>
            </a:extLst>
          </p:cNvPr>
          <p:cNvCxnSpPr>
            <a:cxnSpLocks/>
          </p:cNvCxnSpPr>
          <p:nvPr userDrawn="1"/>
        </p:nvCxnSpPr>
        <p:spPr>
          <a:xfrm flipH="1">
            <a:off x="10238436"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9"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37694606"/>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2355" userDrawn="1">
          <p15:clr>
            <a:srgbClr val="FBAE40"/>
          </p15:clr>
        </p15:guide>
        <p15:guide id="3" orient="horz" pos="2431" userDrawn="1">
          <p15:clr>
            <a:srgbClr val="FBAE40"/>
          </p15:clr>
        </p15:guide>
        <p15:guide id="4" orient="horz" pos="3947" userDrawn="1">
          <p15:clr>
            <a:srgbClr val="FBAE40"/>
          </p15:clr>
        </p15:guide>
        <p15:guide id="5" orient="horz" pos="4252" userDrawn="1">
          <p15:clr>
            <a:srgbClr val="FBAE40"/>
          </p15:clr>
        </p15:guide>
        <p15:guide id="6" orient="horz" pos="1135" userDrawn="1">
          <p15:clr>
            <a:srgbClr val="FBAE40"/>
          </p15:clr>
        </p15:guide>
        <p15:guide id="7" pos="339" userDrawn="1">
          <p15:clr>
            <a:srgbClr val="FBAE40"/>
          </p15:clr>
        </p15:guide>
        <p15:guide id="8" pos="7344" userDrawn="1">
          <p15:clr>
            <a:srgbClr val="FBAE40"/>
          </p15:clr>
        </p15:guide>
        <p15:guide id="9" pos="7159" userDrawn="1">
          <p15:clr>
            <a:srgbClr val="FBAE40"/>
          </p15:clr>
        </p15:guide>
        <p15:guide id="10" pos="6184" userDrawn="1">
          <p15:clr>
            <a:srgbClr val="FBAE40"/>
          </p15:clr>
        </p15:guide>
        <p15:guide id="11" pos="1499" userDrawn="1">
          <p15:clr>
            <a:srgbClr val="FBAE40"/>
          </p15:clr>
        </p15:guide>
        <p15:guide id="12" pos="1804" userDrawn="1">
          <p15:clr>
            <a:srgbClr val="FBAE40"/>
          </p15:clr>
        </p15:guide>
        <p15:guide id="13" pos="2956" userDrawn="1">
          <p15:clr>
            <a:srgbClr val="FBAE40"/>
          </p15:clr>
        </p15:guide>
        <p15:guide id="14" pos="3261" userDrawn="1">
          <p15:clr>
            <a:srgbClr val="FBAE40"/>
          </p15:clr>
        </p15:guide>
        <p15:guide id="15" pos="4423" userDrawn="1">
          <p15:clr>
            <a:srgbClr val="FBAE40"/>
          </p15:clr>
        </p15:guide>
        <p15:guide id="16" pos="4727" userDrawn="1">
          <p15:clr>
            <a:srgbClr val="FBAE40"/>
          </p15:clr>
        </p15:guide>
        <p15:guide id="17" pos="5879" userDrawn="1">
          <p15:clr>
            <a:srgbClr val="FBAE40"/>
          </p15:clr>
        </p15:guide>
        <p15:guide id="18" pos="7039" userDrawn="1">
          <p15:clr>
            <a:srgbClr val="FBAE40"/>
          </p15:clr>
        </p15:guide>
        <p15:guide id="19" orient="horz"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Table – Option 1">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1</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248129" y="1660419"/>
            <a:ext cx="6897785" cy="4360208"/>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553550" y="1595976"/>
            <a:ext cx="3867331"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4"/>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12413867"/>
      </p:ext>
    </p:extLst>
  </p:cSld>
  <p:clrMapOvr>
    <a:masterClrMapping/>
  </p:clrMapOvr>
  <p:transition spd="slow">
    <p:push dir="u"/>
  </p:transition>
  <p:hf hdr="0" dt="0"/>
  <p:extLst>
    <p:ext uri="{DCECCB84-F9BA-43D5-87BE-67443E8EF086}">
      <p15:sldGuideLst xmlns:p15="http://schemas.microsoft.com/office/powerpoint/2012/main">
        <p15:guide id="1" orient="horz" pos="3780" userDrawn="1">
          <p15:clr>
            <a:srgbClr val="FBAE40"/>
          </p15:clr>
        </p15:guide>
        <p15:guide id="2" orient="horz" pos="1033" userDrawn="1">
          <p15:clr>
            <a:srgbClr val="FBAE40"/>
          </p15:clr>
        </p15:guide>
        <p15:guide id="3" orient="horz" pos="4252" userDrawn="1">
          <p15:clr>
            <a:srgbClr val="FBAE40"/>
          </p15:clr>
        </p15:guide>
        <p15:guide id="4" pos="339"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pos="4684" userDrawn="1">
          <p15:clr>
            <a:srgbClr val="FBAE40"/>
          </p15:clr>
        </p15:guide>
        <p15:guide id="9" pos="4904" userDrawn="1">
          <p15:clr>
            <a:srgbClr val="FBAE40"/>
          </p15:clr>
        </p15:guide>
        <p15:guide id="10" orient="horz"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7994447"/>
      </p:ext>
    </p:extLst>
  </p:cSld>
  <p:clrMapOvr>
    <a:masterClrMapping/>
  </p:clrMapOvr>
  <p:transition spd="slow">
    <p:push dir="u"/>
  </p:transition>
  <p:hf hdr="0" dt="0"/>
  <p:extLst>
    <p:ext uri="{DCECCB84-F9BA-43D5-87BE-67443E8EF086}">
      <p15:sldGuideLst xmlns:p15="http://schemas.microsoft.com/office/powerpoint/2012/main">
        <p15:guide id="1" orient="horz" pos="1033" userDrawn="1">
          <p15:clr>
            <a:srgbClr val="FBAE40"/>
          </p15:clr>
        </p15:guide>
        <p15:guide id="2" pos="7159" userDrawn="1">
          <p15:clr>
            <a:srgbClr val="FBAE40"/>
          </p15:clr>
        </p15:guide>
        <p15:guide id="3" orient="horz" pos="4252" userDrawn="1">
          <p15:clr>
            <a:srgbClr val="FBAE40"/>
          </p15:clr>
        </p15:guide>
        <p15:guide id="4" orient="horz" pos="432" userDrawn="1">
          <p15:clr>
            <a:srgbClr val="FBAE40"/>
          </p15:clr>
        </p15:guide>
        <p15:guide id="5" orient="horz" pos="3778" userDrawn="1">
          <p15:clr>
            <a:srgbClr val="FBAE40"/>
          </p15:clr>
        </p15:guide>
        <p15:guide id="6" pos="339" userDrawn="1">
          <p15:clr>
            <a:srgbClr val="FBAE40"/>
          </p15:clr>
        </p15:guide>
        <p15:guide id="7" pos="2771" userDrawn="1">
          <p15:clr>
            <a:srgbClr val="FBAE40"/>
          </p15:clr>
        </p15:guide>
        <p15:guide id="8" pos="2999" userDrawn="1">
          <p15:clr>
            <a:srgbClr val="FBAE40"/>
          </p15:clr>
        </p15:guide>
        <p15:guide id="9" pos="7039" userDrawn="1">
          <p15:clr>
            <a:srgbClr val="FBAE40"/>
          </p15:clr>
        </p15:guide>
        <p15:guide id="10" pos="731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able – Option 3">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3</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able Placeholder 2">
            <a:extLst>
              <a:ext uri="{FF2B5EF4-FFF2-40B4-BE49-F238E27FC236}">
                <a16:creationId xmlns:a16="http://schemas.microsoft.com/office/drawing/2014/main" id="{6BF1EF8E-DA0B-704D-8521-ABAD7DBCCC90}"/>
              </a:ext>
            </a:extLst>
          </p:cNvPr>
          <p:cNvSpPr>
            <a:spLocks noGrp="1"/>
          </p:cNvSpPr>
          <p:nvPr>
            <p:ph type="tbl" sz="quarter" idx="16" hasCustomPrompt="1"/>
          </p:nvPr>
        </p:nvSpPr>
        <p:spPr>
          <a:xfrm>
            <a:off x="4776509" y="1645672"/>
            <a:ext cx="3877795" cy="4351337"/>
          </a:xfrm>
        </p:spPr>
        <p:txBody>
          <a:bodyPr/>
          <a:lstStyle>
            <a:lvl1pPr marL="0" indent="0" algn="ctr">
              <a:buNone/>
              <a:defRPr b="0" i="0">
                <a:latin typeface="Proxima Nova Rg" panose="02000506030000020004" pitchFamily="2" charset="0"/>
              </a:defRPr>
            </a:lvl1pPr>
          </a:lstStyle>
          <a:p>
            <a:r>
              <a:rPr lang="en-US"/>
              <a:t>Click icon to add </a:t>
            </a:r>
            <a:r>
              <a:rPr lang="en-US" err="1"/>
              <a:t>tableS</a:t>
            </a:r>
            <a:endParaRPr lang="en-US"/>
          </a:p>
        </p:txBody>
      </p:sp>
      <p:sp>
        <p:nvSpPr>
          <p:cNvPr id="17"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2581" y="1645672"/>
            <a:ext cx="3877795" cy="4351337"/>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7"/>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87654630"/>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432" userDrawn="1">
          <p15:clr>
            <a:srgbClr val="FBAE40"/>
          </p15:clr>
        </p15:guide>
        <p15:guide id="4" orient="horz" pos="3778" userDrawn="1">
          <p15:clr>
            <a:srgbClr val="FBAE40"/>
          </p15:clr>
        </p15:guide>
        <p15:guide id="5" orient="horz" pos="1033" userDrawn="1">
          <p15:clr>
            <a:srgbClr val="FBAE40"/>
          </p15:clr>
        </p15:guide>
        <p15:guide id="6" pos="7159" userDrawn="1">
          <p15:clr>
            <a:srgbClr val="FBAE40"/>
          </p15:clr>
        </p15:guide>
        <p15:guide id="7" pos="7039" userDrawn="1">
          <p15:clr>
            <a:srgbClr val="FBAE40"/>
          </p15:clr>
        </p15:guide>
        <p15:guide id="8" pos="7344"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Text – Option 1">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0" y="1645672"/>
            <a:ext cx="6901565" cy="4351337"/>
          </a:xfrm>
        </p:spPr>
        <p:txBody>
          <a:bodyPr/>
          <a:lstStyle>
            <a:lvl1pPr>
              <a:defRPr b="0" i="0">
                <a:latin typeface="Proxima Nova Rg" panose="02000506030000020004" pitchFamily="2" charset="0"/>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1</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94540736"/>
      </p:ext>
    </p:extLst>
  </p:cSld>
  <p:clrMapOvr>
    <a:masterClrMapping/>
  </p:clrMapOvr>
  <p:transition spd="slow">
    <p:push dir="u"/>
  </p:transition>
  <p:hf hdr="0" dt="0"/>
  <p:extLst>
    <p:ext uri="{DCECCB84-F9BA-43D5-87BE-67443E8EF086}">
      <p15:sldGuideLst xmlns:p15="http://schemas.microsoft.com/office/powerpoint/2012/main">
        <p15:guide id="1" pos="7159" userDrawn="1">
          <p15:clr>
            <a:srgbClr val="FBAE40"/>
          </p15:clr>
        </p15:guide>
        <p15:guide id="2" orient="horz" pos="4252" userDrawn="1">
          <p15:clr>
            <a:srgbClr val="FBAE40"/>
          </p15:clr>
        </p15:guide>
        <p15:guide id="3" pos="339" userDrawn="1">
          <p15:clr>
            <a:srgbClr val="FBAE40"/>
          </p15:clr>
        </p15:guide>
        <p15:guide id="4" orient="horz" pos="432" userDrawn="1">
          <p15:clr>
            <a:srgbClr val="FBAE40"/>
          </p15:clr>
        </p15:guide>
        <p15:guide id="5" pos="7039" userDrawn="1">
          <p15:clr>
            <a:srgbClr val="FBAE40"/>
          </p15:clr>
        </p15:guide>
        <p15:guide id="6" pos="7344" userDrawn="1">
          <p15:clr>
            <a:srgbClr val="FBAE40"/>
          </p15:clr>
        </p15:guide>
        <p15:guide id="7" pos="4684" userDrawn="1">
          <p15:clr>
            <a:srgbClr val="FBAE40"/>
          </p15:clr>
        </p15:guide>
        <p15:guide id="8" pos="4904" userDrawn="1">
          <p15:clr>
            <a:srgbClr val="FBAE40"/>
          </p15:clr>
        </p15:guide>
        <p15:guide id="9" orient="horz" pos="1033" userDrawn="1">
          <p15:clr>
            <a:srgbClr val="FBAE40"/>
          </p15:clr>
        </p15:guide>
        <p15:guide id="10" orient="horz" pos="37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 Text – Option 2">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66175A9-EBE4-6C48-969F-5E952C87697B}"/>
              </a:ext>
            </a:extLst>
          </p:cNvPr>
          <p:cNvSpPr>
            <a:spLocks noGrp="1"/>
          </p:cNvSpPr>
          <p:nvPr>
            <p:ph idx="13"/>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hart Placeholder 3">
            <a:extLst>
              <a:ext uri="{FF2B5EF4-FFF2-40B4-BE49-F238E27FC236}">
                <a16:creationId xmlns:a16="http://schemas.microsoft.com/office/drawing/2014/main" id="{96E531A0-92C3-364A-A62C-092C6DA655C8}"/>
              </a:ext>
            </a:extLst>
          </p:cNvPr>
          <p:cNvSpPr>
            <a:spLocks noGrp="1"/>
          </p:cNvSpPr>
          <p:nvPr>
            <p:ph type="chart" sz="quarter" idx="14"/>
          </p:nvPr>
        </p:nvSpPr>
        <p:spPr>
          <a:xfrm>
            <a:off x="4754076" y="1645672"/>
            <a:ext cx="6901565" cy="4351337"/>
          </a:xfrm>
        </p:spPr>
        <p:txBody>
          <a:bodyPr/>
          <a:lstStyle>
            <a:lvl1pPr>
              <a:defRPr b="0" i="0">
                <a:latin typeface="Proxima Nova Rg" panose="02000506030000020004" pitchFamily="2" charset="0"/>
              </a:defRPr>
            </a:lvl1pPr>
          </a:lstStyle>
          <a:p>
            <a:r>
              <a:rPr lang="en-US"/>
              <a:t>Click icon to add chart</a:t>
            </a:r>
          </a:p>
        </p:txBody>
      </p:sp>
      <p:sp>
        <p:nvSpPr>
          <p:cNvPr id="15"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2</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78047301"/>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1" userDrawn="1">
          <p15:clr>
            <a:srgbClr val="FBAE40"/>
          </p15:clr>
        </p15:guide>
        <p15:guide id="10" pos="299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with Text – Option 3">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3" y="1645672"/>
            <a:ext cx="3877796" cy="4351337"/>
          </a:xfrm>
        </p:spPr>
        <p:txBody>
          <a:bodyPr/>
          <a:lstStyle>
            <a:lvl1pPr>
              <a:defRPr b="0" i="0">
                <a:latin typeface="Proxima Nova Rg" panose="02000506030000020004" pitchFamily="2" charset="0"/>
              </a:defRPr>
            </a:lvl1pPr>
          </a:lstStyle>
          <a:p>
            <a:r>
              <a:rPr lang="en-US"/>
              <a:t>Click icon to add chart</a:t>
            </a:r>
          </a:p>
        </p:txBody>
      </p:sp>
      <p:sp>
        <p:nvSpPr>
          <p:cNvPr id="10" name="Chart Placeholder 3">
            <a:extLst>
              <a:ext uri="{FF2B5EF4-FFF2-40B4-BE49-F238E27FC236}">
                <a16:creationId xmlns:a16="http://schemas.microsoft.com/office/drawing/2014/main" id="{374F2BC2-8C3A-6249-AB96-BD5ED2EEC092}"/>
              </a:ext>
            </a:extLst>
          </p:cNvPr>
          <p:cNvSpPr>
            <a:spLocks noGrp="1"/>
          </p:cNvSpPr>
          <p:nvPr>
            <p:ph type="chart" sz="quarter" idx="15"/>
          </p:nvPr>
        </p:nvSpPr>
        <p:spPr>
          <a:xfrm>
            <a:off x="4776511" y="1645672"/>
            <a:ext cx="3877796" cy="4351337"/>
          </a:xfrm>
        </p:spPr>
        <p:txBody>
          <a:bodyPr/>
          <a:lstStyle>
            <a:lvl1pPr>
              <a:defRPr b="0" i="0">
                <a:latin typeface="Proxima Nova Rg" panose="02000506030000020004" pitchFamily="2" charset="0"/>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3</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10563667"/>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SWOT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557927" y="2873929"/>
            <a:ext cx="2358264"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3" name="Text Placeholder 2">
            <a:extLst>
              <a:ext uri="{FF2B5EF4-FFF2-40B4-BE49-F238E27FC236}">
                <a16:creationId xmlns:a16="http://schemas.microsoft.com/office/drawing/2014/main" id="{06178C06-CDE8-6B4D-AE79-44B6A32FB8EE}"/>
              </a:ext>
            </a:extLst>
          </p:cNvPr>
          <p:cNvSpPr>
            <a:spLocks noGrp="1"/>
          </p:cNvSpPr>
          <p:nvPr>
            <p:ph type="body" sz="quarter" idx="15"/>
          </p:nvPr>
        </p:nvSpPr>
        <p:spPr>
          <a:xfrm>
            <a:off x="3471073" y="2873929"/>
            <a:ext cx="2358267"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4" name="Text Placeholder 2">
            <a:extLst>
              <a:ext uri="{FF2B5EF4-FFF2-40B4-BE49-F238E27FC236}">
                <a16:creationId xmlns:a16="http://schemas.microsoft.com/office/drawing/2014/main" id="{B91553AF-8C1F-B344-9898-52841A7BB9AA}"/>
              </a:ext>
            </a:extLst>
          </p:cNvPr>
          <p:cNvSpPr>
            <a:spLocks noGrp="1"/>
          </p:cNvSpPr>
          <p:nvPr>
            <p:ph type="body" sz="quarter" idx="16"/>
          </p:nvPr>
        </p:nvSpPr>
        <p:spPr>
          <a:xfrm>
            <a:off x="6384221" y="2873929"/>
            <a:ext cx="2358267"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5" name="Text Placeholder 2">
            <a:extLst>
              <a:ext uri="{FF2B5EF4-FFF2-40B4-BE49-F238E27FC236}">
                <a16:creationId xmlns:a16="http://schemas.microsoft.com/office/drawing/2014/main" id="{ACDFF35E-9476-0E4E-93EF-E59390DAF589}"/>
              </a:ext>
            </a:extLst>
          </p:cNvPr>
          <p:cNvSpPr>
            <a:spLocks noGrp="1"/>
          </p:cNvSpPr>
          <p:nvPr>
            <p:ph type="body" sz="quarter" idx="17"/>
          </p:nvPr>
        </p:nvSpPr>
        <p:spPr>
          <a:xfrm>
            <a:off x="9297372" y="2878143"/>
            <a:ext cx="2358269" cy="3119437"/>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985741"/>
            <a:ext cx="2358268" cy="614904"/>
          </a:xfrm>
        </p:spPr>
        <p:txBody>
          <a:bodyPr>
            <a:noAutofit/>
          </a:bodyPr>
          <a:lstStyle>
            <a:lvl1pPr marL="0" indent="0" algn="l">
              <a:buNone/>
              <a:defRPr sz="2600" b="1" i="0">
                <a:solidFill>
                  <a:schemeClr val="accent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3465419" y="1985741"/>
            <a:ext cx="2358268" cy="614904"/>
          </a:xfrm>
        </p:spPr>
        <p:txBody>
          <a:bodyPr>
            <a:noAutofit/>
          </a:bodyPr>
          <a:lstStyle>
            <a:lvl1pPr marL="0" indent="0" algn="l">
              <a:buNone/>
              <a:defRPr sz="2600"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6372911" y="1990853"/>
            <a:ext cx="2358268" cy="604710"/>
          </a:xfrm>
        </p:spPr>
        <p:txBody>
          <a:bodyPr>
            <a:noAutofit/>
          </a:bodyPr>
          <a:lstStyle>
            <a:lvl1pPr marL="0" indent="0" algn="l">
              <a:buNone/>
              <a:defRPr sz="2600" b="1" i="0">
                <a:solidFill>
                  <a:schemeClr val="accent4"/>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9280402" y="1988619"/>
            <a:ext cx="2378201" cy="606944"/>
          </a:xfrm>
        </p:spPr>
        <p:txBody>
          <a:bodyPr>
            <a:noAutofit/>
          </a:bodyPr>
          <a:lstStyle>
            <a:lvl1pPr marL="0" indent="0" algn="l">
              <a:buNone/>
              <a:defRPr sz="2600" b="1" i="0">
                <a:solidFill>
                  <a:schemeClr val="accent5"/>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a:off x="3201425"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CF75A2-1D3C-6246-B540-552A648A25F4}"/>
              </a:ext>
            </a:extLst>
          </p:cNvPr>
          <p:cNvCxnSpPr>
            <a:cxnSpLocks/>
          </p:cNvCxnSpPr>
          <p:nvPr userDrawn="1"/>
        </p:nvCxnSpPr>
        <p:spPr>
          <a:xfrm>
            <a:off x="6096000" y="1985741"/>
            <a:ext cx="8965"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7EAF87-CC91-2A47-8A15-27762B512FBF}"/>
              </a:ext>
            </a:extLst>
          </p:cNvPr>
          <p:cNvCxnSpPr>
            <a:cxnSpLocks/>
          </p:cNvCxnSpPr>
          <p:nvPr userDrawn="1"/>
        </p:nvCxnSpPr>
        <p:spPr>
          <a:xfrm>
            <a:off x="9005224"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Box 3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4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486502"/>
      </p:ext>
    </p:extLst>
  </p:cSld>
  <p:clrMapOvr>
    <a:masterClrMapping/>
  </p:clrMapOvr>
  <p:transition spd="slow">
    <p:push dir="u"/>
  </p:transition>
  <p:hf hdr="0" dt="0"/>
  <p:extLst>
    <p:ext uri="{DCECCB84-F9BA-43D5-87BE-67443E8EF086}">
      <p15:sldGuideLst xmlns:p15="http://schemas.microsoft.com/office/powerpoint/2012/main">
        <p15:guide id="1" pos="4015" userDrawn="1">
          <p15:clr>
            <a:srgbClr val="FBAE40"/>
          </p15:clr>
        </p15:guide>
        <p15:guide id="2" orient="horz" pos="1813" userDrawn="1">
          <p15:clr>
            <a:srgbClr val="FBAE40"/>
          </p15:clr>
        </p15:guide>
        <p15:guide id="3" pos="33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9" orient="horz" pos="3778" userDrawn="1">
          <p15:clr>
            <a:srgbClr val="FBAE40"/>
          </p15:clr>
        </p15:guide>
        <p15:guide id="10" orient="horz" pos="1635" userDrawn="1">
          <p15:clr>
            <a:srgbClr val="FBAE40"/>
          </p15:clr>
        </p15:guide>
        <p15:guide id="11" orient="horz" pos="1254" userDrawn="1">
          <p15:clr>
            <a:srgbClr val="FBAE40"/>
          </p15:clr>
        </p15:guide>
        <p15:guide id="12" orient="horz" pos="4252" userDrawn="1">
          <p15:clr>
            <a:srgbClr val="FBAE40"/>
          </p15:clr>
        </p15:guide>
        <p15:guide id="13" pos="1839" userDrawn="1">
          <p15:clr>
            <a:srgbClr val="FBAE40"/>
          </p15:clr>
        </p15:guide>
        <p15:guide id="14" pos="2185" userDrawn="1">
          <p15:clr>
            <a:srgbClr val="FBAE40"/>
          </p15:clr>
        </p15:guide>
        <p15:guide id="15" pos="3668" userDrawn="1">
          <p15:clr>
            <a:srgbClr val="FBAE40"/>
          </p15:clr>
        </p15:guide>
        <p15:guide id="16" pos="5507" userDrawn="1">
          <p15:clr>
            <a:srgbClr val="FBAE40"/>
          </p15:clr>
        </p15:guide>
        <p15:guide id="17" pos="584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S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925972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PEST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3328089" y="1882464"/>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887429"/>
            <a:ext cx="2432408" cy="768545"/>
          </a:xfrm>
        </p:spPr>
        <p:txBody>
          <a:bodyPr anchor="ctr">
            <a:noAutofit/>
          </a:bodyPr>
          <a:lstStyle>
            <a:lvl1pPr marL="0" indent="0" algn="l">
              <a:buNone/>
              <a:defRPr sz="2800" b="1" i="0">
                <a:solidFill>
                  <a:schemeClr val="accent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557927" y="3031847"/>
            <a:ext cx="2432408" cy="768545"/>
          </a:xfrm>
        </p:spPr>
        <p:txBody>
          <a:bodyPr anchor="ctr">
            <a:noAutofit/>
          </a:bodyPr>
          <a:lstStyle>
            <a:lvl1pPr marL="0" indent="0" algn="l">
              <a:buNone/>
              <a:defRPr sz="2800"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557927" y="4176265"/>
            <a:ext cx="2432408" cy="768545"/>
          </a:xfrm>
        </p:spPr>
        <p:txBody>
          <a:bodyPr anchor="ctr">
            <a:noAutofit/>
          </a:bodyPr>
          <a:lstStyle>
            <a:lvl1pPr marL="0" indent="0" algn="l">
              <a:buNone/>
              <a:defRPr sz="2800" b="1" i="0">
                <a:solidFill>
                  <a:schemeClr val="accent4"/>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536360" y="5320684"/>
            <a:ext cx="2432408" cy="768545"/>
          </a:xfrm>
        </p:spPr>
        <p:txBody>
          <a:bodyPr anchor="ctr">
            <a:noAutofit/>
          </a:bodyPr>
          <a:lstStyle>
            <a:lvl1pPr marL="0" indent="0" algn="l">
              <a:buNone/>
              <a:defRPr sz="2800" b="1" i="0">
                <a:solidFill>
                  <a:schemeClr val="accent5"/>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flipH="1">
            <a:off x="557927" y="2847664"/>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1AE01-0A53-D74B-8BE4-E6490CE5C583}"/>
              </a:ext>
            </a:extLst>
          </p:cNvPr>
          <p:cNvCxnSpPr>
            <a:cxnSpLocks/>
          </p:cNvCxnSpPr>
          <p:nvPr userDrawn="1"/>
        </p:nvCxnSpPr>
        <p:spPr>
          <a:xfrm flipH="1">
            <a:off x="557927" y="3999957"/>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A5501F-60A1-6745-A84A-F8EC2892729A}"/>
              </a:ext>
            </a:extLst>
          </p:cNvPr>
          <p:cNvCxnSpPr>
            <a:cxnSpLocks/>
          </p:cNvCxnSpPr>
          <p:nvPr userDrawn="1"/>
        </p:nvCxnSpPr>
        <p:spPr>
          <a:xfrm flipH="1">
            <a:off x="557927" y="5137381"/>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C3455D8F-754F-F744-9774-4115CF132E8A}"/>
              </a:ext>
            </a:extLst>
          </p:cNvPr>
          <p:cNvSpPr>
            <a:spLocks noGrp="1"/>
          </p:cNvSpPr>
          <p:nvPr>
            <p:ph type="body" sz="quarter" idx="22"/>
          </p:nvPr>
        </p:nvSpPr>
        <p:spPr>
          <a:xfrm>
            <a:off x="3328089" y="3034757"/>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40" name="Text Placeholder 2">
            <a:extLst>
              <a:ext uri="{FF2B5EF4-FFF2-40B4-BE49-F238E27FC236}">
                <a16:creationId xmlns:a16="http://schemas.microsoft.com/office/drawing/2014/main" id="{2C42B7F4-16A0-EB4B-9A61-205EEA8D87DF}"/>
              </a:ext>
            </a:extLst>
          </p:cNvPr>
          <p:cNvSpPr>
            <a:spLocks noGrp="1"/>
          </p:cNvSpPr>
          <p:nvPr>
            <p:ph type="body" sz="quarter" idx="23"/>
          </p:nvPr>
        </p:nvSpPr>
        <p:spPr>
          <a:xfrm>
            <a:off x="3328089" y="4179906"/>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41" name="Text Placeholder 2">
            <a:extLst>
              <a:ext uri="{FF2B5EF4-FFF2-40B4-BE49-F238E27FC236}">
                <a16:creationId xmlns:a16="http://schemas.microsoft.com/office/drawing/2014/main" id="{B5CE8B1B-51DA-AE48-ADBD-6D16542AE6C7}"/>
              </a:ext>
            </a:extLst>
          </p:cNvPr>
          <p:cNvSpPr>
            <a:spLocks noGrp="1"/>
          </p:cNvSpPr>
          <p:nvPr>
            <p:ph type="body" sz="quarter" idx="24"/>
          </p:nvPr>
        </p:nvSpPr>
        <p:spPr>
          <a:xfrm>
            <a:off x="3328089" y="5329959"/>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3" name="Rectangle 2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842024543"/>
      </p:ext>
    </p:extLst>
  </p:cSld>
  <p:clrMapOvr>
    <a:masterClrMapping/>
  </p:clrMapOvr>
  <p:transition spd="slow">
    <p:push dir="u"/>
  </p:transition>
  <p:hf hdr="0" dt="0"/>
  <p:extLst>
    <p:ext uri="{DCECCB84-F9BA-43D5-87BE-67443E8EF086}">
      <p15:sldGuideLst xmlns:p15="http://schemas.microsoft.com/office/powerpoint/2012/main">
        <p15:guide id="1" pos="7039" userDrawn="1">
          <p15:clr>
            <a:srgbClr val="FBAE40"/>
          </p15:clr>
        </p15:guide>
        <p15:guide id="2" orient="horz" pos="3837" userDrawn="1">
          <p15:clr>
            <a:srgbClr val="FBAE40"/>
          </p15:clr>
        </p15:guide>
        <p15:guide id="3" pos="7159" userDrawn="1">
          <p15:clr>
            <a:srgbClr val="FBAE40"/>
          </p15:clr>
        </p15:guide>
        <p15:guide id="4" pos="339" userDrawn="1">
          <p15:clr>
            <a:srgbClr val="FBAE40"/>
          </p15:clr>
        </p15:guide>
        <p15:guide id="5" pos="1880" userDrawn="1">
          <p15:clr>
            <a:srgbClr val="FBAE40"/>
          </p15:clr>
        </p15:guide>
        <p15:guide id="6" pos="2092" userDrawn="1">
          <p15:clr>
            <a:srgbClr val="FBAE40"/>
          </p15:clr>
        </p15:guide>
        <p15:guide id="7" pos="7344" userDrawn="1">
          <p15:clr>
            <a:srgbClr val="FBAE40"/>
          </p15:clr>
        </p15:guide>
        <p15:guide id="8" orient="horz" pos="3354" userDrawn="1">
          <p15:clr>
            <a:srgbClr val="FBAE40"/>
          </p15:clr>
        </p15:guide>
        <p15:guide id="9" orient="horz" pos="3117" userDrawn="1">
          <p15:clr>
            <a:srgbClr val="FBAE40"/>
          </p15:clr>
        </p15:guide>
        <p15:guide id="10" orient="horz" pos="2634" userDrawn="1">
          <p15:clr>
            <a:srgbClr val="FBAE40"/>
          </p15:clr>
        </p15:guide>
        <p15:guide id="11" orient="horz" pos="2397" userDrawn="1">
          <p15:clr>
            <a:srgbClr val="FBAE40"/>
          </p15:clr>
        </p15:guide>
        <p15:guide id="12" orient="horz" pos="1906" userDrawn="1">
          <p15:clr>
            <a:srgbClr val="FBAE40"/>
          </p15:clr>
        </p15:guide>
        <p15:guide id="13" orient="horz" pos="1677" userDrawn="1">
          <p15:clr>
            <a:srgbClr val="FBAE40"/>
          </p15:clr>
        </p15:guide>
        <p15:guide id="14" orient="horz" pos="1186" userDrawn="1">
          <p15:clr>
            <a:srgbClr val="FBAE40"/>
          </p15:clr>
        </p15:guide>
        <p15:guide id="15" orient="horz" pos="432" userDrawn="1">
          <p15:clr>
            <a:srgbClr val="FBAE40"/>
          </p15:clr>
        </p15:guide>
        <p15:guide id="16" orient="horz" pos="4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 Slide - Picture Backgrou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a:t>
            </a:r>
            <a:br>
              <a:rPr lang="en-US"/>
            </a:br>
            <a:r>
              <a:rPr lang="en-US"/>
              <a:t>Picture Background</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8" name="TextBox 7">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054560346"/>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66186C-701A-BC45-AC88-392EAFC5BB8F}"/>
              </a:ext>
            </a:extLst>
          </p:cNvPr>
          <p:cNvGraphicFramePr>
            <a:graphicFrameLocks noGrp="1"/>
          </p:cNvGraphicFramePr>
          <p:nvPr userDrawn="1">
            <p:extLst>
              <p:ext uri="{D42A27DB-BD31-4B8C-83A1-F6EECF244321}">
                <p14:modId xmlns:p14="http://schemas.microsoft.com/office/powerpoint/2010/main" val="2609226592"/>
              </p:ext>
            </p:extLst>
          </p:nvPr>
        </p:nvGraphicFramePr>
        <p:xfrm>
          <a:off x="817760" y="1531933"/>
          <a:ext cx="10837893" cy="4669762"/>
        </p:xfrm>
        <a:graphic>
          <a:graphicData uri="http://schemas.openxmlformats.org/drawingml/2006/table">
            <a:tbl>
              <a:tblPr>
                <a:tableStyleId>{5C22544A-7EE6-4342-B048-85BDC9FD1C3A}</a:tableStyleId>
              </a:tblPr>
              <a:tblGrid>
                <a:gridCol w="1035105">
                  <a:extLst>
                    <a:ext uri="{9D8B030D-6E8A-4147-A177-3AD203B41FA5}">
                      <a16:colId xmlns:a16="http://schemas.microsoft.com/office/drawing/2014/main" val="598104309"/>
                    </a:ext>
                  </a:extLst>
                </a:gridCol>
                <a:gridCol w="816899">
                  <a:extLst>
                    <a:ext uri="{9D8B030D-6E8A-4147-A177-3AD203B41FA5}">
                      <a16:colId xmlns:a16="http://schemas.microsoft.com/office/drawing/2014/main" val="4168066833"/>
                    </a:ext>
                  </a:extLst>
                </a:gridCol>
                <a:gridCol w="816899">
                  <a:extLst>
                    <a:ext uri="{9D8B030D-6E8A-4147-A177-3AD203B41FA5}">
                      <a16:colId xmlns:a16="http://schemas.microsoft.com/office/drawing/2014/main" val="1004100599"/>
                    </a:ext>
                  </a:extLst>
                </a:gridCol>
                <a:gridCol w="816899">
                  <a:extLst>
                    <a:ext uri="{9D8B030D-6E8A-4147-A177-3AD203B41FA5}">
                      <a16:colId xmlns:a16="http://schemas.microsoft.com/office/drawing/2014/main" val="2411855810"/>
                    </a:ext>
                  </a:extLst>
                </a:gridCol>
                <a:gridCol w="816899">
                  <a:extLst>
                    <a:ext uri="{9D8B030D-6E8A-4147-A177-3AD203B41FA5}">
                      <a16:colId xmlns:a16="http://schemas.microsoft.com/office/drawing/2014/main" val="1635482544"/>
                    </a:ext>
                  </a:extLst>
                </a:gridCol>
                <a:gridCol w="816899">
                  <a:extLst>
                    <a:ext uri="{9D8B030D-6E8A-4147-A177-3AD203B41FA5}">
                      <a16:colId xmlns:a16="http://schemas.microsoft.com/office/drawing/2014/main" val="1339005217"/>
                    </a:ext>
                  </a:extLst>
                </a:gridCol>
                <a:gridCol w="816899">
                  <a:extLst>
                    <a:ext uri="{9D8B030D-6E8A-4147-A177-3AD203B41FA5}">
                      <a16:colId xmlns:a16="http://schemas.microsoft.com/office/drawing/2014/main" val="1040595637"/>
                    </a:ext>
                  </a:extLst>
                </a:gridCol>
                <a:gridCol w="816899">
                  <a:extLst>
                    <a:ext uri="{9D8B030D-6E8A-4147-A177-3AD203B41FA5}">
                      <a16:colId xmlns:a16="http://schemas.microsoft.com/office/drawing/2014/main" val="1495738028"/>
                    </a:ext>
                  </a:extLst>
                </a:gridCol>
                <a:gridCol w="816899">
                  <a:extLst>
                    <a:ext uri="{9D8B030D-6E8A-4147-A177-3AD203B41FA5}">
                      <a16:colId xmlns:a16="http://schemas.microsoft.com/office/drawing/2014/main" val="2839960209"/>
                    </a:ext>
                  </a:extLst>
                </a:gridCol>
                <a:gridCol w="816899">
                  <a:extLst>
                    <a:ext uri="{9D8B030D-6E8A-4147-A177-3AD203B41FA5}">
                      <a16:colId xmlns:a16="http://schemas.microsoft.com/office/drawing/2014/main" val="3918524498"/>
                    </a:ext>
                  </a:extLst>
                </a:gridCol>
                <a:gridCol w="816899">
                  <a:extLst>
                    <a:ext uri="{9D8B030D-6E8A-4147-A177-3AD203B41FA5}">
                      <a16:colId xmlns:a16="http://schemas.microsoft.com/office/drawing/2014/main" val="3569936324"/>
                    </a:ext>
                  </a:extLst>
                </a:gridCol>
                <a:gridCol w="816899">
                  <a:extLst>
                    <a:ext uri="{9D8B030D-6E8A-4147-A177-3AD203B41FA5}">
                      <a16:colId xmlns:a16="http://schemas.microsoft.com/office/drawing/2014/main" val="2110722687"/>
                    </a:ext>
                  </a:extLst>
                </a:gridCol>
                <a:gridCol w="816899">
                  <a:extLst>
                    <a:ext uri="{9D8B030D-6E8A-4147-A177-3AD203B41FA5}">
                      <a16:colId xmlns:a16="http://schemas.microsoft.com/office/drawing/2014/main" val="2450500902"/>
                    </a:ext>
                  </a:extLst>
                </a:gridCol>
              </a:tblGrid>
              <a:tr h="618332">
                <a:tc>
                  <a:txBody>
                    <a:bodyPr/>
                    <a:lstStyle/>
                    <a:p>
                      <a:endParaRPr lang="en-US" sz="140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Jan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Feb</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Mar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Apr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May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Jun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Jul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Aug</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Sep</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Oct</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Nov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Dec</a:t>
                      </a:r>
                    </a:p>
                  </a:txBody>
                  <a:tcP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5971151"/>
                  </a:ext>
                </a:extLst>
              </a:tr>
              <a:tr h="4051430">
                <a:tc>
                  <a:txBody>
                    <a:bodyPr/>
                    <a:lstStyle/>
                    <a:p>
                      <a:endParaRPr lang="en-US" sz="140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524781"/>
                  </a:ext>
                </a:extLst>
              </a:tr>
            </a:tbl>
          </a:graphicData>
        </a:graphic>
      </p:graphicFrame>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95867"/>
            <a:ext cx="1063805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Gantt Chart</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1884DB4-8724-2444-AC73-01BDA7C1B25F}"/>
              </a:ext>
            </a:extLst>
          </p:cNvPr>
          <p:cNvSpPr>
            <a:spLocks noGrp="1"/>
          </p:cNvSpPr>
          <p:nvPr>
            <p:ph type="body" sz="quarter" idx="14" hasCustomPrompt="1"/>
          </p:nvPr>
        </p:nvSpPr>
        <p:spPr>
          <a:xfrm>
            <a:off x="536359" y="2009908"/>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38" name="Text Placeholder 2">
            <a:extLst>
              <a:ext uri="{FF2B5EF4-FFF2-40B4-BE49-F238E27FC236}">
                <a16:creationId xmlns:a16="http://schemas.microsoft.com/office/drawing/2014/main" id="{AD305F03-5586-5E4F-81F2-236A9DB36ADD}"/>
              </a:ext>
            </a:extLst>
          </p:cNvPr>
          <p:cNvSpPr>
            <a:spLocks noGrp="1"/>
          </p:cNvSpPr>
          <p:nvPr>
            <p:ph type="body" sz="quarter" idx="26"/>
          </p:nvPr>
        </p:nvSpPr>
        <p:spPr>
          <a:xfrm>
            <a:off x="2081565" y="3052038"/>
            <a:ext cx="3910361"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4" name="Text Placeholder 2">
            <a:extLst>
              <a:ext uri="{FF2B5EF4-FFF2-40B4-BE49-F238E27FC236}">
                <a16:creationId xmlns:a16="http://schemas.microsoft.com/office/drawing/2014/main" id="{F4DB0538-1629-4B42-A56E-318B4C79521D}"/>
              </a:ext>
            </a:extLst>
          </p:cNvPr>
          <p:cNvSpPr>
            <a:spLocks noGrp="1"/>
          </p:cNvSpPr>
          <p:nvPr>
            <p:ph type="body" sz="quarter" idx="27" hasCustomPrompt="1"/>
          </p:nvPr>
        </p:nvSpPr>
        <p:spPr>
          <a:xfrm>
            <a:off x="536359" y="2531360"/>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5" name="Text Placeholder 2">
            <a:extLst>
              <a:ext uri="{FF2B5EF4-FFF2-40B4-BE49-F238E27FC236}">
                <a16:creationId xmlns:a16="http://schemas.microsoft.com/office/drawing/2014/main" id="{075659CF-3622-2743-851F-8923DB01AF3E}"/>
              </a:ext>
            </a:extLst>
          </p:cNvPr>
          <p:cNvSpPr>
            <a:spLocks noGrp="1"/>
          </p:cNvSpPr>
          <p:nvPr>
            <p:ph type="body" sz="quarter" idx="28"/>
          </p:nvPr>
        </p:nvSpPr>
        <p:spPr>
          <a:xfrm>
            <a:off x="5189038" y="3574264"/>
            <a:ext cx="298852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6" name="Text Placeholder 2">
            <a:extLst>
              <a:ext uri="{FF2B5EF4-FFF2-40B4-BE49-F238E27FC236}">
                <a16:creationId xmlns:a16="http://schemas.microsoft.com/office/drawing/2014/main" id="{4B7ABE6A-4FF3-9543-84D7-72D8B9B04EEE}"/>
              </a:ext>
            </a:extLst>
          </p:cNvPr>
          <p:cNvSpPr>
            <a:spLocks noGrp="1"/>
          </p:cNvSpPr>
          <p:nvPr>
            <p:ph type="body" sz="quarter" idx="29" hasCustomPrompt="1"/>
          </p:nvPr>
        </p:nvSpPr>
        <p:spPr>
          <a:xfrm>
            <a:off x="536359" y="3052812"/>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7" name="Text Placeholder 2">
            <a:extLst>
              <a:ext uri="{FF2B5EF4-FFF2-40B4-BE49-F238E27FC236}">
                <a16:creationId xmlns:a16="http://schemas.microsoft.com/office/drawing/2014/main" id="{FCE93C9B-BDFA-DA48-9722-93E7AC19B47D}"/>
              </a:ext>
            </a:extLst>
          </p:cNvPr>
          <p:cNvSpPr>
            <a:spLocks noGrp="1"/>
          </p:cNvSpPr>
          <p:nvPr>
            <p:ph type="body" sz="quarter" idx="30"/>
          </p:nvPr>
        </p:nvSpPr>
        <p:spPr>
          <a:xfrm>
            <a:off x="3260029" y="4102225"/>
            <a:ext cx="7036264"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8" name="Text Placeholder 2">
            <a:extLst>
              <a:ext uri="{FF2B5EF4-FFF2-40B4-BE49-F238E27FC236}">
                <a16:creationId xmlns:a16="http://schemas.microsoft.com/office/drawing/2014/main" id="{87FE31FF-EFEA-774A-B412-A17BCCF56511}"/>
              </a:ext>
            </a:extLst>
          </p:cNvPr>
          <p:cNvSpPr>
            <a:spLocks noGrp="1"/>
          </p:cNvSpPr>
          <p:nvPr>
            <p:ph type="body" sz="quarter" idx="31" hasCustomPrompt="1"/>
          </p:nvPr>
        </p:nvSpPr>
        <p:spPr>
          <a:xfrm>
            <a:off x="536359" y="3574264"/>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9" name="Text Placeholder 2">
            <a:extLst>
              <a:ext uri="{FF2B5EF4-FFF2-40B4-BE49-F238E27FC236}">
                <a16:creationId xmlns:a16="http://schemas.microsoft.com/office/drawing/2014/main" id="{C06182F5-CA73-9548-8C9E-778C0D79C293}"/>
              </a:ext>
            </a:extLst>
          </p:cNvPr>
          <p:cNvSpPr>
            <a:spLocks noGrp="1"/>
          </p:cNvSpPr>
          <p:nvPr>
            <p:ph type="body" sz="quarter" idx="32"/>
          </p:nvPr>
        </p:nvSpPr>
        <p:spPr>
          <a:xfrm>
            <a:off x="6222383" y="4617168"/>
            <a:ext cx="4832196"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0" name="Text Placeholder 2">
            <a:extLst>
              <a:ext uri="{FF2B5EF4-FFF2-40B4-BE49-F238E27FC236}">
                <a16:creationId xmlns:a16="http://schemas.microsoft.com/office/drawing/2014/main" id="{4DE7B252-5204-C54B-B2AB-728EAAD28795}"/>
              </a:ext>
            </a:extLst>
          </p:cNvPr>
          <p:cNvSpPr>
            <a:spLocks noGrp="1"/>
          </p:cNvSpPr>
          <p:nvPr>
            <p:ph type="body" sz="quarter" idx="33" hasCustomPrompt="1"/>
          </p:nvPr>
        </p:nvSpPr>
        <p:spPr>
          <a:xfrm>
            <a:off x="536359" y="4095716"/>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1" name="Text Placeholder 2">
            <a:extLst>
              <a:ext uri="{FF2B5EF4-FFF2-40B4-BE49-F238E27FC236}">
                <a16:creationId xmlns:a16="http://schemas.microsoft.com/office/drawing/2014/main" id="{36352348-FB9A-0C4E-AC97-1B51444891A4}"/>
              </a:ext>
            </a:extLst>
          </p:cNvPr>
          <p:cNvSpPr>
            <a:spLocks noGrp="1"/>
          </p:cNvSpPr>
          <p:nvPr>
            <p:ph type="body" sz="quarter" idx="34"/>
          </p:nvPr>
        </p:nvSpPr>
        <p:spPr>
          <a:xfrm>
            <a:off x="2081564" y="5138620"/>
            <a:ext cx="5332965"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2" name="Text Placeholder 2">
            <a:extLst>
              <a:ext uri="{FF2B5EF4-FFF2-40B4-BE49-F238E27FC236}">
                <a16:creationId xmlns:a16="http://schemas.microsoft.com/office/drawing/2014/main" id="{68E1BFD4-3A5E-8641-9D2F-00409E3793B6}"/>
              </a:ext>
            </a:extLst>
          </p:cNvPr>
          <p:cNvSpPr>
            <a:spLocks noGrp="1"/>
          </p:cNvSpPr>
          <p:nvPr>
            <p:ph type="body" sz="quarter" idx="35" hasCustomPrompt="1"/>
          </p:nvPr>
        </p:nvSpPr>
        <p:spPr>
          <a:xfrm>
            <a:off x="536359" y="5660073"/>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3" name="Text Placeholder 2">
            <a:extLst>
              <a:ext uri="{FF2B5EF4-FFF2-40B4-BE49-F238E27FC236}">
                <a16:creationId xmlns:a16="http://schemas.microsoft.com/office/drawing/2014/main" id="{E6AA6E42-ABF6-0042-B39E-9D863B855B56}"/>
              </a:ext>
            </a:extLst>
          </p:cNvPr>
          <p:cNvSpPr>
            <a:spLocks noGrp="1"/>
          </p:cNvSpPr>
          <p:nvPr>
            <p:ph type="body" sz="quarter" idx="36"/>
          </p:nvPr>
        </p:nvSpPr>
        <p:spPr>
          <a:xfrm>
            <a:off x="4601737" y="5660073"/>
            <a:ext cx="645283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4" name="Text Placeholder 2">
            <a:extLst>
              <a:ext uri="{FF2B5EF4-FFF2-40B4-BE49-F238E27FC236}">
                <a16:creationId xmlns:a16="http://schemas.microsoft.com/office/drawing/2014/main" id="{2A47D090-BD26-A34F-A587-274164E5624A}"/>
              </a:ext>
            </a:extLst>
          </p:cNvPr>
          <p:cNvSpPr>
            <a:spLocks noGrp="1"/>
          </p:cNvSpPr>
          <p:nvPr>
            <p:ph type="body" sz="quarter" idx="37" hasCustomPrompt="1"/>
          </p:nvPr>
        </p:nvSpPr>
        <p:spPr>
          <a:xfrm>
            <a:off x="536359" y="4617168"/>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5" name="Text Placeholder 2">
            <a:extLst>
              <a:ext uri="{FF2B5EF4-FFF2-40B4-BE49-F238E27FC236}">
                <a16:creationId xmlns:a16="http://schemas.microsoft.com/office/drawing/2014/main" id="{6E947712-F350-C94B-A96E-F9EF11B0DCAD}"/>
              </a:ext>
            </a:extLst>
          </p:cNvPr>
          <p:cNvSpPr>
            <a:spLocks noGrp="1"/>
          </p:cNvSpPr>
          <p:nvPr>
            <p:ph type="body" sz="quarter" idx="38" hasCustomPrompt="1"/>
          </p:nvPr>
        </p:nvSpPr>
        <p:spPr>
          <a:xfrm>
            <a:off x="536359" y="5138620"/>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6" name="Text Placeholder 2">
            <a:extLst>
              <a:ext uri="{FF2B5EF4-FFF2-40B4-BE49-F238E27FC236}">
                <a16:creationId xmlns:a16="http://schemas.microsoft.com/office/drawing/2014/main" id="{55B41E2F-B664-B64E-A6F2-0F2A19DCC055}"/>
              </a:ext>
            </a:extLst>
          </p:cNvPr>
          <p:cNvSpPr>
            <a:spLocks noGrp="1"/>
          </p:cNvSpPr>
          <p:nvPr>
            <p:ph type="body" sz="quarter" idx="39"/>
          </p:nvPr>
        </p:nvSpPr>
        <p:spPr>
          <a:xfrm>
            <a:off x="3419706" y="2539082"/>
            <a:ext cx="565738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7" name="Text Placeholder 2">
            <a:extLst>
              <a:ext uri="{FF2B5EF4-FFF2-40B4-BE49-F238E27FC236}">
                <a16:creationId xmlns:a16="http://schemas.microsoft.com/office/drawing/2014/main" id="{E61344E7-7C91-2348-832A-A007EEA0A355}"/>
              </a:ext>
            </a:extLst>
          </p:cNvPr>
          <p:cNvSpPr>
            <a:spLocks noGrp="1"/>
          </p:cNvSpPr>
          <p:nvPr>
            <p:ph type="body" sz="quarter" idx="40"/>
          </p:nvPr>
        </p:nvSpPr>
        <p:spPr>
          <a:xfrm>
            <a:off x="1868360" y="2011556"/>
            <a:ext cx="4277293"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27" name="Rectangle 2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5"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33163517"/>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905" userDrawn="1">
          <p15:clr>
            <a:srgbClr val="FBAE40"/>
          </p15:clr>
        </p15:guide>
        <p15:guide id="7" orient="horz" pos="966" userDrawn="1">
          <p15:clr>
            <a:srgbClr val="FBAE40"/>
          </p15:clr>
        </p15:guide>
        <p15:guide id="8" pos="788" userDrawn="1">
          <p15:clr>
            <a:srgbClr val="FBAE40"/>
          </p15:clr>
        </p15:guide>
        <p15:guide id="9" orient="horz" pos="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17502"/>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3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 - Separate">
    <p:spTree>
      <p:nvGrpSpPr>
        <p:cNvPr id="1" name=""/>
        <p:cNvGrpSpPr/>
        <p:nvPr/>
      </p:nvGrpSpPr>
      <p:grpSpPr>
        <a:xfrm>
          <a:off x="0" y="0"/>
          <a:ext cx="0" cy="0"/>
          <a:chOff x="0" y="0"/>
          <a:chExt cx="0" cy="0"/>
        </a:xfrm>
      </p:grpSpPr>
      <p:sp>
        <p:nvSpPr>
          <p:cNvPr id="41" name="Text Placeholder 12"/>
          <p:cNvSpPr>
            <a:spLocks noGrp="1"/>
          </p:cNvSpPr>
          <p:nvPr>
            <p:ph type="body" sz="quarter" idx="21"/>
          </p:nvPr>
        </p:nvSpPr>
        <p:spPr>
          <a:xfrm>
            <a:off x="535431"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25" name="Text Placeholder 24"/>
          <p:cNvSpPr>
            <a:spLocks noGrp="1"/>
          </p:cNvSpPr>
          <p:nvPr>
            <p:ph type="body" sz="quarter" idx="13"/>
          </p:nvPr>
        </p:nvSpPr>
        <p:spPr>
          <a:xfrm>
            <a:off x="535431" y="2442410"/>
            <a:ext cx="3420932" cy="3420000"/>
          </a:xfrm>
          <a:solidFill>
            <a:schemeClr val="accent1"/>
          </a:solidFill>
          <a:ln>
            <a:noFill/>
          </a:ln>
        </p:spPr>
        <p:txBody>
          <a:bodyPr lIns="396000" tIns="360000" rIns="396000">
            <a:normAutofit/>
          </a:bodyPr>
          <a:lstStyle>
            <a:lvl1pPr marL="0" indent="0">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3" name="Text Placeholder 12"/>
          <p:cNvSpPr>
            <a:spLocks noGrp="1"/>
          </p:cNvSpPr>
          <p:nvPr>
            <p:ph type="body" sz="quarter" idx="16"/>
          </p:nvPr>
        </p:nvSpPr>
        <p:spPr>
          <a:xfrm>
            <a:off x="535431"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4"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36145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5" name="Straight Connector 34">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12"/>
          <p:cNvSpPr>
            <a:spLocks noGrp="1"/>
          </p:cNvSpPr>
          <p:nvPr>
            <p:ph type="body" sz="quarter" idx="17"/>
          </p:nvPr>
        </p:nvSpPr>
        <p:spPr>
          <a:xfrm>
            <a:off x="4389363"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8" name="Text Placeholder 12"/>
          <p:cNvSpPr>
            <a:spLocks noGrp="1"/>
          </p:cNvSpPr>
          <p:nvPr>
            <p:ph type="body" sz="quarter" idx="18"/>
          </p:nvPr>
        </p:nvSpPr>
        <p:spPr>
          <a:xfrm>
            <a:off x="8238603"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2" name="Text Placeholder 12"/>
          <p:cNvSpPr>
            <a:spLocks noGrp="1"/>
          </p:cNvSpPr>
          <p:nvPr>
            <p:ph type="body" sz="quarter" idx="22"/>
          </p:nvPr>
        </p:nvSpPr>
        <p:spPr>
          <a:xfrm>
            <a:off x="438936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3" name="Text Placeholder 12"/>
          <p:cNvSpPr>
            <a:spLocks noGrp="1"/>
          </p:cNvSpPr>
          <p:nvPr>
            <p:ph type="body" sz="quarter" idx="23"/>
          </p:nvPr>
        </p:nvSpPr>
        <p:spPr>
          <a:xfrm>
            <a:off x="823860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4" name="Text Placeholder 24"/>
          <p:cNvSpPr>
            <a:spLocks noGrp="1"/>
          </p:cNvSpPr>
          <p:nvPr>
            <p:ph type="body" sz="quarter" idx="24"/>
          </p:nvPr>
        </p:nvSpPr>
        <p:spPr>
          <a:xfrm>
            <a:off x="438936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45" name="Text Placeholder 24"/>
          <p:cNvSpPr>
            <a:spLocks noGrp="1"/>
          </p:cNvSpPr>
          <p:nvPr>
            <p:ph type="body" sz="quarter" idx="25"/>
          </p:nvPr>
        </p:nvSpPr>
        <p:spPr>
          <a:xfrm>
            <a:off x="823860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Rectangle 17">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96499949"/>
      </p:ext>
    </p:extLst>
  </p:cSld>
  <p:clrMapOvr>
    <a:masterClrMapping/>
  </p:clrMapOvr>
  <p:transition spd="slow">
    <p:push dir="u"/>
  </p:transition>
  <p:hf hdr="0" dt="0"/>
  <p:extLst>
    <p:ext uri="{DCECCB84-F9BA-43D5-87BE-67443E8EF086}">
      <p15:sldGuideLst xmlns:p15="http://schemas.microsoft.com/office/powerpoint/2012/main">
        <p15:guide id="1" orient="horz" pos="1042" userDrawn="1">
          <p15:clr>
            <a:srgbClr val="FBAE40"/>
          </p15:clr>
        </p15:guide>
        <p15:guide id="2" pos="339" userDrawn="1">
          <p15:clr>
            <a:srgbClr val="FBAE40"/>
          </p15:clr>
        </p15:guide>
        <p15:guide id="3" orient="horz" pos="378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8" pos="2491" userDrawn="1">
          <p15:clr>
            <a:srgbClr val="FBAE40"/>
          </p15:clr>
        </p15:guide>
        <p15:guide id="9" pos="2761" userDrawn="1">
          <p15:clr>
            <a:srgbClr val="FBAE40"/>
          </p15:clr>
        </p15:guide>
        <p15:guide id="10" pos="4921" userDrawn="1">
          <p15:clr>
            <a:srgbClr val="FBAE40"/>
          </p15:clr>
        </p15:guide>
        <p15:guide id="11" pos="5192" userDrawn="1">
          <p15:clr>
            <a:srgbClr val="FBAE40"/>
          </p15:clr>
        </p15:guide>
        <p15:guide id="12" orient="horz" pos="42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2" name="Group 11"/>
          <p:cNvGrpSpPr/>
          <p:nvPr userDrawn="1"/>
        </p:nvGrpSpPr>
        <p:grpSpPr>
          <a:xfrm rot="10800000">
            <a:off x="6030965" y="3939994"/>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5"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16" name="Text Placeholder 24"/>
          <p:cNvSpPr>
            <a:spLocks noGrp="1"/>
          </p:cNvSpPr>
          <p:nvPr>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Text Placeholder 24"/>
          <p:cNvSpPr>
            <a:spLocks noGrp="1"/>
          </p:cNvSpPr>
          <p:nvPr>
            <p:ph type="body" sz="quarter" idx="15"/>
          </p:nvPr>
        </p:nvSpPr>
        <p:spPr>
          <a:xfrm>
            <a:off x="982281"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2" name="Straight Connector 2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83998310"/>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803" userDrawn="1">
          <p15:clr>
            <a:srgbClr val="FBAE40"/>
          </p15:clr>
        </p15:guide>
        <p15:guide id="4" orient="horz" pos="1050" userDrawn="1">
          <p15:clr>
            <a:srgbClr val="FBAE40"/>
          </p15:clr>
        </p15:guide>
        <p15:guide id="5" pos="3752" userDrawn="1">
          <p15:clr>
            <a:srgbClr val="FBAE40"/>
          </p15:clr>
        </p15:guide>
        <p15:guide id="6" pos="3923" userDrawn="1">
          <p15:clr>
            <a:srgbClr val="FBAE40"/>
          </p15:clr>
        </p15:guide>
        <p15:guide id="7" orient="horz" pos="2482" userDrawn="1">
          <p15:clr>
            <a:srgbClr val="FBAE40"/>
          </p15:clr>
        </p15:guide>
        <p15:guide id="8" orient="horz" pos="2338" userDrawn="1">
          <p15:clr>
            <a:srgbClr val="FBAE40"/>
          </p15:clr>
        </p15:guide>
        <p15:guide id="9" orient="horz" pos="432"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52279146"/>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795" userDrawn="1">
          <p15:clr>
            <a:srgbClr val="FBAE40"/>
          </p15:clr>
        </p15:guide>
        <p15:guide id="4" orient="horz" pos="2507" userDrawn="1">
          <p15:clr>
            <a:srgbClr val="FBAE40"/>
          </p15:clr>
        </p15:guide>
        <p15:guide id="5" orient="horz" pos="2338" userDrawn="1">
          <p15:clr>
            <a:srgbClr val="FBAE40"/>
          </p15:clr>
        </p15:guide>
        <p15:guide id="6" orient="horz" pos="1050" userDrawn="1">
          <p15:clr>
            <a:srgbClr val="FBAE40"/>
          </p15:clr>
        </p15:guide>
        <p15:guide id="7" pos="3752" userDrawn="1">
          <p15:clr>
            <a:srgbClr val="FBAE40"/>
          </p15:clr>
        </p15:guide>
        <p15:guide id="8" pos="3923" userDrawn="1">
          <p15:clr>
            <a:srgbClr val="FBAE40"/>
          </p15:clr>
        </p15:guide>
        <p15:guide id="9" pos="7159" userDrawn="1">
          <p15:clr>
            <a:srgbClr val="FBAE40"/>
          </p15:clr>
        </p15:guide>
        <p15:guide id="10" pos="7039" userDrawn="1">
          <p15:clr>
            <a:srgbClr val="FBAE40"/>
          </p15:clr>
        </p15:guide>
        <p15:guide id="11" pos="7344" userDrawn="1">
          <p15:clr>
            <a:srgbClr val="FBAE40"/>
          </p15:clr>
        </p15:guide>
        <p15:guide id="12" orient="horz" pos="4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s - 1 Important + 2 Minor">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3" name="Text Placeholder 12"/>
          <p:cNvSpPr>
            <a:spLocks noGrp="1"/>
          </p:cNvSpPr>
          <p:nvPr>
            <p:ph type="body" sz="quarter" idx="21"/>
          </p:nvPr>
        </p:nvSpPr>
        <p:spPr>
          <a:xfrm>
            <a:off x="535431" y="5841108"/>
            <a:ext cx="5560572" cy="173930"/>
          </a:xfrm>
          <a:solidFill>
            <a:schemeClr val="accent5"/>
          </a:solidFill>
        </p:spPr>
        <p:txBody>
          <a:bodyPr lIns="396000" rIns="396000" anchor="ctr">
            <a:noAutofit/>
          </a:bodyPr>
          <a:lstStyle>
            <a:lvl1pPr marL="0" indent="0">
              <a:buNone/>
              <a:defRPr sz="1100" b="1">
                <a:solidFill>
                  <a:schemeClr val="accent5"/>
                </a:solidFill>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 name="Text Placeholder 24"/>
          <p:cNvSpPr>
            <a:spLocks noGrp="1"/>
          </p:cNvSpPr>
          <p:nvPr>
            <p:ph type="body" sz="quarter" idx="13"/>
          </p:nvPr>
        </p:nvSpPr>
        <p:spPr>
          <a:xfrm>
            <a:off x="535431" y="1652338"/>
            <a:ext cx="5560572" cy="4210073"/>
          </a:xfrm>
          <a:solidFill>
            <a:schemeClr val="accent1"/>
          </a:solidFill>
          <a:ln>
            <a:noFill/>
          </a:ln>
        </p:spPr>
        <p:txBody>
          <a:bodyPr lIns="396000" tIns="360000" rIns="396000">
            <a:normAutofit/>
          </a:bodyPr>
          <a:lstStyle>
            <a:lvl1pPr marL="0" indent="0">
              <a:buNone/>
              <a:defRPr sz="24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6" name="Text Placeholder 24"/>
          <p:cNvSpPr>
            <a:spLocks noGrp="1"/>
          </p:cNvSpPr>
          <p:nvPr>
            <p:ph type="body" sz="quarter" idx="22"/>
          </p:nvPr>
        </p:nvSpPr>
        <p:spPr>
          <a:xfrm>
            <a:off x="6436898" y="1652338"/>
            <a:ext cx="5217695" cy="2089484"/>
          </a:xfrm>
          <a:solidFill>
            <a:schemeClr val="accent2">
              <a:lumMod val="20000"/>
              <a:lumOff val="80000"/>
            </a:schemeClr>
          </a:solidFill>
          <a:ln>
            <a:noFill/>
          </a:ln>
        </p:spPr>
        <p:txBody>
          <a:bodyPr lIns="396000" tIns="360000" rIns="396000">
            <a:normAutofit/>
          </a:bodyPr>
          <a:lstStyle>
            <a:lvl1pPr marL="0" indent="0">
              <a:buNone/>
              <a:defRPr sz="1800" b="0" i="0">
                <a:solidFill>
                  <a:schemeClr val="accent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7" name="Text Placeholder 24"/>
          <p:cNvSpPr>
            <a:spLocks noGrp="1"/>
          </p:cNvSpPr>
          <p:nvPr>
            <p:ph type="body" sz="quarter" idx="23"/>
          </p:nvPr>
        </p:nvSpPr>
        <p:spPr>
          <a:xfrm>
            <a:off x="6436898" y="3925554"/>
            <a:ext cx="5217695" cy="2089484"/>
          </a:xfrm>
          <a:solidFill>
            <a:schemeClr val="accent5">
              <a:lumMod val="40000"/>
              <a:lumOff val="60000"/>
            </a:schemeClr>
          </a:solidFill>
          <a:ln>
            <a:noFill/>
          </a:ln>
        </p:spPr>
        <p:txBody>
          <a:bodyPr lIns="396000" tIns="360000" rIns="396000">
            <a:normAutofit/>
          </a:bodyPr>
          <a:lstStyle>
            <a:lvl1pPr marL="0" indent="0">
              <a:buNone/>
              <a:defRPr sz="1800" b="0" i="0">
                <a:solidFill>
                  <a:schemeClr val="accent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8"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9" name="Straight Connector 8">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57766"/>
      </p:ext>
    </p:extLst>
  </p:cSld>
  <p:clrMapOvr>
    <a:masterClrMapping/>
  </p:clrMapOvr>
  <p:transition spd="slow">
    <p:push dir="u"/>
  </p:transition>
  <p:hf hdr="0" dt="0"/>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pos="3837" userDrawn="1">
          <p15:clr>
            <a:srgbClr val="FBAE40"/>
          </p15:clr>
        </p15:guide>
        <p15:guide id="4" pos="4057" userDrawn="1">
          <p15:clr>
            <a:srgbClr val="FBAE40"/>
          </p15:clr>
        </p15:guide>
        <p15:guide id="5" pos="7344" userDrawn="1">
          <p15:clr>
            <a:srgbClr val="FBAE40"/>
          </p15:clr>
        </p15:guide>
        <p15:guide id="6" pos="7159" userDrawn="1">
          <p15:clr>
            <a:srgbClr val="FBAE40"/>
          </p15:clr>
        </p15:guide>
        <p15:guide id="7" pos="7039" userDrawn="1">
          <p15:clr>
            <a:srgbClr val="FBAE40"/>
          </p15:clr>
        </p15:guide>
        <p15:guide id="8" orient="horz" pos="3786" userDrawn="1">
          <p15:clr>
            <a:srgbClr val="FBAE40"/>
          </p15:clr>
        </p15:guide>
        <p15:guide id="9" orient="horz" pos="1042" userDrawn="1">
          <p15:clr>
            <a:srgbClr val="FBAE40"/>
          </p15:clr>
        </p15:guide>
        <p15:guide id="10" orient="horz" pos="2355" userDrawn="1">
          <p15:clr>
            <a:srgbClr val="FBAE40"/>
          </p15:clr>
        </p15:guide>
        <p15:guide id="11" orient="horz" pos="2473" userDrawn="1">
          <p15:clr>
            <a:srgbClr val="FBAE40"/>
          </p15:clr>
        </p15:guide>
        <p15:guide id="12" orient="horz"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s - 1 Important + 2 Related">
    <p:spTree>
      <p:nvGrpSpPr>
        <p:cNvPr id="1" name=""/>
        <p:cNvGrpSpPr/>
        <p:nvPr/>
      </p:nvGrpSpPr>
      <p:grpSpPr>
        <a:xfrm>
          <a:off x="0" y="0"/>
          <a:ext cx="0" cy="0"/>
          <a:chOff x="0" y="0"/>
          <a:chExt cx="0" cy="0"/>
        </a:xfrm>
      </p:grpSpPr>
      <p:cxnSp>
        <p:nvCxnSpPr>
          <p:cNvPr id="25" name="Straight Connector 24"/>
          <p:cNvCxnSpPr/>
          <p:nvPr userDrawn="1"/>
        </p:nvCxnSpPr>
        <p:spPr>
          <a:xfrm>
            <a:off x="4632161" y="4832685"/>
            <a:ext cx="3725779"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4" name="Text Placeholder 3"/>
          <p:cNvSpPr>
            <a:spLocks noGrp="1"/>
          </p:cNvSpPr>
          <p:nvPr>
            <p:ph type="body" sz="quarter" idx="10" hasCustomPrompt="1"/>
          </p:nvPr>
        </p:nvSpPr>
        <p:spPr>
          <a:xfrm>
            <a:off x="536360" y="1652338"/>
            <a:ext cx="4362701" cy="4362701"/>
          </a:xfrm>
          <a:prstGeom prst="ellipse">
            <a:avLst/>
          </a:prstGeom>
          <a:solidFill>
            <a:schemeClr val="accent1"/>
          </a:solidFill>
          <a:effectLst>
            <a:softEdge rad="0"/>
          </a:effectLst>
        </p:spPr>
        <p:txBody>
          <a:bodyPr anchor="ctr">
            <a:noAutofit/>
          </a:bodyPr>
          <a:lstStyle>
            <a:lvl1pPr marL="0" indent="0" algn="ctr">
              <a:buNone/>
              <a:defRPr b="1" i="0">
                <a:solidFill>
                  <a:schemeClr val="bg1"/>
                </a:solidFill>
                <a:latin typeface="Proxima Nova Rg" panose="02000506030000020004" pitchFamily="2" charset="0"/>
              </a:defRPr>
            </a:lvl1pPr>
            <a:lvl2pPr marL="457178" indent="0" algn="ctr">
              <a:buNone/>
              <a:defRPr b="1">
                <a:solidFill>
                  <a:schemeClr val="bg1"/>
                </a:solidFill>
              </a:defRPr>
            </a:lvl2pPr>
            <a:lvl3pPr marL="914354" indent="0" algn="ctr">
              <a:buNone/>
              <a:defRPr b="1">
                <a:solidFill>
                  <a:schemeClr val="bg1"/>
                </a:solidFill>
              </a:defRPr>
            </a:lvl3pPr>
            <a:lvl4pPr marL="1371532" indent="0" algn="ctr">
              <a:buNone/>
              <a:defRPr b="1">
                <a:solidFill>
                  <a:schemeClr val="bg1"/>
                </a:solidFill>
              </a:defRPr>
            </a:lvl4pPr>
            <a:lvl5pPr marL="1828709" indent="0" algn="ctr">
              <a:buNone/>
              <a:defRPr b="1">
                <a:solidFill>
                  <a:schemeClr val="bg1"/>
                </a:solidFill>
              </a:defRPr>
            </a:lvl5pPr>
          </a:lstStyle>
          <a:p>
            <a:pPr lvl="0"/>
            <a:r>
              <a:rPr lang="en-US"/>
              <a:t>Text</a:t>
            </a:r>
          </a:p>
        </p:txBody>
      </p:sp>
      <p:sp>
        <p:nvSpPr>
          <p:cNvPr id="21" name="Text Placeholder 20"/>
          <p:cNvSpPr>
            <a:spLocks noGrp="1"/>
          </p:cNvSpPr>
          <p:nvPr>
            <p:ph type="body" sz="quarter" idx="11" hasCustomPrompt="1"/>
          </p:nvPr>
        </p:nvSpPr>
        <p:spPr>
          <a:xfrm>
            <a:off x="5672093" y="1652338"/>
            <a:ext cx="2605635" cy="2606842"/>
          </a:xfrm>
          <a:prstGeom prst="ellipse">
            <a:avLst/>
          </a:prstGeom>
          <a:solidFill>
            <a:schemeClr val="accent2">
              <a:lumMod val="20000"/>
              <a:lumOff val="80000"/>
            </a:schemeClr>
          </a:solidFill>
        </p:spPr>
        <p:txBody>
          <a:bodyPr anchor="ctr">
            <a:noAutofit/>
          </a:bodyPr>
          <a:lstStyle>
            <a:lvl1pPr marL="0" indent="0" algn="ctr">
              <a:buNone/>
              <a:defRPr sz="1800" b="0" i="0">
                <a:solidFill>
                  <a:schemeClr val="accent1"/>
                </a:solidFill>
                <a:latin typeface="Proxima Nova Rg" panose="02000506030000020004" pitchFamily="2" charset="0"/>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a:t>Text</a:t>
            </a:r>
            <a:endParaRPr lang="en-GB"/>
          </a:p>
        </p:txBody>
      </p:sp>
      <p:sp>
        <p:nvSpPr>
          <p:cNvPr id="22" name="Text Placeholder 20"/>
          <p:cNvSpPr>
            <a:spLocks noGrp="1"/>
          </p:cNvSpPr>
          <p:nvPr>
            <p:ph type="body" sz="quarter" idx="12" hasCustomPrompt="1"/>
          </p:nvPr>
        </p:nvSpPr>
        <p:spPr>
          <a:xfrm>
            <a:off x="8340598" y="3181501"/>
            <a:ext cx="2832231" cy="2833543"/>
          </a:xfrm>
          <a:prstGeom prst="ellipse">
            <a:avLst/>
          </a:prstGeom>
          <a:solidFill>
            <a:schemeClr val="accent2">
              <a:lumMod val="20000"/>
              <a:lumOff val="80000"/>
            </a:schemeClr>
          </a:solidFill>
        </p:spPr>
        <p:txBody>
          <a:bodyPr anchor="ctr">
            <a:noAutofit/>
          </a:bodyPr>
          <a:lstStyle>
            <a:lvl1pPr marL="0" indent="0" algn="ctr">
              <a:buNone/>
              <a:defRPr sz="1800" b="0" i="0">
                <a:solidFill>
                  <a:schemeClr val="accent1"/>
                </a:solidFill>
                <a:latin typeface="Proxima Nova Rg" panose="02000506030000020004" pitchFamily="2" charset="0"/>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a:t>Text</a:t>
            </a:r>
            <a:endParaRPr lang="en-GB"/>
          </a:p>
        </p:txBody>
      </p:sp>
      <p:cxnSp>
        <p:nvCxnSpPr>
          <p:cNvPr id="24" name="Straight Connector 23"/>
          <p:cNvCxnSpPr/>
          <p:nvPr userDrawn="1"/>
        </p:nvCxnSpPr>
        <p:spPr>
          <a:xfrm>
            <a:off x="4632160" y="2851484"/>
            <a:ext cx="103993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2" name="Straight Connector 3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73595279"/>
      </p:ext>
    </p:extLst>
  </p:cSld>
  <p:clrMapOvr>
    <a:masterClrMapping/>
  </p:clrMapOvr>
  <p:transition spd="slow">
    <p:push dir="u"/>
  </p:transition>
  <p:hf hdr="0" dt="0"/>
  <p:extLst>
    <p:ext uri="{DCECCB84-F9BA-43D5-87BE-67443E8EF086}">
      <p15:sldGuideLst xmlns:p15="http://schemas.microsoft.com/office/powerpoint/2012/main">
        <p15:guide id="1" orient="horz" pos="3786" userDrawn="1">
          <p15:clr>
            <a:srgbClr val="FBAE40"/>
          </p15:clr>
        </p15:guide>
        <p15:guide id="2" pos="339" userDrawn="1">
          <p15:clr>
            <a:srgbClr val="FBAE40"/>
          </p15:clr>
        </p15:guide>
        <p15:guide id="3" orient="horz" pos="1042" userDrawn="1">
          <p15:clr>
            <a:srgbClr val="FBAE40"/>
          </p15:clr>
        </p15:guide>
        <p15:guide id="4" pos="3083"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orient="horz" pos="4252" userDrawn="1">
          <p15:clr>
            <a:srgbClr val="FBAE40"/>
          </p15:clr>
        </p15:guide>
        <p15:guide id="9" orient="horz" pos="4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AB Fac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0EFEBCC-0D5B-EB4B-83EF-3BC2B129F595}"/>
              </a:ext>
            </a:extLst>
          </p:cNvPr>
          <p:cNvSpPr/>
          <p:nvPr userDrawn="1"/>
        </p:nvSpPr>
        <p:spPr>
          <a:xfrm>
            <a:off x="762000" y="1781994"/>
            <a:ext cx="10589941" cy="411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3"/>
              </a:solidFill>
            </a:endParaRP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1237785" y="2196775"/>
            <a:ext cx="9638371" cy="3281521"/>
          </a:xfrm>
        </p:spPr>
        <p:txBody>
          <a:bodyPr anchor="ctr">
            <a:normAutofit/>
          </a:bodyPr>
          <a:lstStyle>
            <a:lvl1pPr marL="0" indent="0" algn="l">
              <a:buNone/>
              <a:defRPr sz="3600" b="1" i="0">
                <a:solidFill>
                  <a:schemeClr val="accent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- 1</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
        <p:nvSpPr>
          <p:cNvPr id="12" name="Footer Placeholder 3"/>
          <p:cNvSpPr>
            <a:spLocks noGrp="1"/>
          </p:cNvSpPr>
          <p:nvPr>
            <p:ph type="ftr" sz="quarter" idx="10"/>
          </p:nvPr>
        </p:nvSpPr>
        <p:spPr>
          <a:xfrm>
            <a:off x="762001" y="1352563"/>
            <a:ext cx="10574339" cy="365125"/>
          </a:xfrm>
          <a:prstGeom prst="rect">
            <a:avLst/>
          </a:prstGeom>
        </p:spPr>
        <p:txBody>
          <a:bodyPr lIns="0" tIns="0" rIns="0" bIns="0"/>
          <a:lstStyle>
            <a:lvl1pPr algn="l">
              <a:defRPr sz="1000">
                <a:solidFill>
                  <a:schemeClr val="bg1"/>
                </a:solidFill>
              </a:defRPr>
            </a:lvl1pPr>
          </a:lstStyle>
          <a:p>
            <a:r>
              <a:rPr lang="en-GB"/>
              <a:t>Department of Computer Science – Ahmedur Rahman Shovon</a:t>
            </a:r>
          </a:p>
        </p:txBody>
      </p:sp>
    </p:spTree>
    <p:extLst>
      <p:ext uri="{BB962C8B-B14F-4D97-AF65-F5344CB8AC3E}">
        <p14:creationId xmlns:p14="http://schemas.microsoft.com/office/powerpoint/2010/main" val="940290284"/>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3710" userDrawn="1">
          <p15:clr>
            <a:srgbClr val="FBAE40"/>
          </p15:clr>
        </p15:guide>
        <p15:guide id="3" pos="7141" userDrawn="1">
          <p15:clr>
            <a:srgbClr val="FBAE40"/>
          </p15:clr>
        </p15:guide>
        <p15:guide id="4" orient="horz" pos="584" userDrawn="1">
          <p15:clr>
            <a:srgbClr val="FBAE40"/>
          </p15:clr>
        </p15:guide>
        <p15:guide id="5" orient="horz" pos="99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UAB Fac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4" y="2256918"/>
            <a:ext cx="10650536" cy="3571454"/>
          </a:xfrm>
        </p:spPr>
        <p:txBody>
          <a:bodyPr anchor="t">
            <a:normAutofit/>
          </a:bodyPr>
          <a:lstStyle>
            <a:lvl1pPr marL="0" indent="0" algn="l">
              <a:buNone/>
              <a:defRPr sz="3600" b="1" i="0">
                <a:solidFill>
                  <a:schemeClr val="accent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- 2</a:t>
            </a:r>
          </a:p>
        </p:txBody>
      </p:sp>
    </p:spTree>
    <p:extLst>
      <p:ext uri="{BB962C8B-B14F-4D97-AF65-F5344CB8AC3E}">
        <p14:creationId xmlns:p14="http://schemas.microsoft.com/office/powerpoint/2010/main" val="1551470387"/>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1423" userDrawn="1">
          <p15:clr>
            <a:srgbClr val="FBAE40"/>
          </p15:clr>
        </p15:guide>
        <p15:guide id="3" pos="7192" userDrawn="1">
          <p15:clr>
            <a:srgbClr val="FBAE40"/>
          </p15:clr>
        </p15:guide>
        <p15:guide id="4" orient="horz" pos="36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AB Fac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FE5E2-583D-3440-B3E2-B7A6D31591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5" y="1573213"/>
            <a:ext cx="10585179" cy="4303712"/>
          </a:xfrm>
          <a:solidFill>
            <a:schemeClr val="accent1">
              <a:alpha val="85000"/>
            </a:schemeClr>
          </a:solidFill>
        </p:spPr>
        <p:txBody>
          <a:bodyPr lIns="468000" tIns="468000" rIns="468000" bIns="468000" anchor="ctr">
            <a:normAutofit/>
          </a:bodyPr>
          <a:lstStyle>
            <a:lvl1pPr marL="0" indent="0" algn="l">
              <a:buNone/>
              <a:defRPr sz="3600" b="1"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- 3</a:t>
            </a:r>
          </a:p>
        </p:txBody>
      </p:sp>
    </p:spTree>
    <p:extLst>
      <p:ext uri="{BB962C8B-B14F-4D97-AF65-F5344CB8AC3E}">
        <p14:creationId xmlns:p14="http://schemas.microsoft.com/office/powerpoint/2010/main" val="1666486231"/>
      </p:ext>
    </p:extLst>
  </p:cSld>
  <p:clrMapOvr>
    <a:masterClrMapping/>
  </p:clrMapOvr>
  <p:transition spd="slow">
    <p:push dir="u"/>
  </p:transition>
  <p:hf hdr="0" dt="0"/>
  <p:extLst>
    <p:ext uri="{DCECCB84-F9BA-43D5-87BE-67443E8EF086}">
      <p15:sldGuideLst xmlns:p15="http://schemas.microsoft.com/office/powerpoint/2012/main">
        <p15:guide id="1" orient="horz" pos="3702" userDrawn="1">
          <p15:clr>
            <a:srgbClr val="FBAE40"/>
          </p15:clr>
        </p15:guide>
        <p15:guide id="2" pos="483" userDrawn="1">
          <p15:clr>
            <a:srgbClr val="FBAE40"/>
          </p15:clr>
        </p15:guide>
        <p15:guide id="3" pos="7141" userDrawn="1">
          <p15:clr>
            <a:srgbClr val="FBAE40"/>
          </p15:clr>
        </p15:guide>
        <p15:guide id="4" orient="horz" pos="99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 Gradient Pictur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a:gsLst>
              <a:gs pos="70000">
                <a:srgbClr val="328A5E">
                  <a:alpha val="78000"/>
                </a:srgbClr>
              </a:gs>
              <a:gs pos="100000">
                <a:schemeClr val="accent2">
                  <a:lumMod val="60000"/>
                  <a:lumOff val="40000"/>
                  <a:alpha val="60000"/>
                </a:schemeClr>
              </a:gs>
              <a:gs pos="36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Gradient Picture Background</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1"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259678215"/>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546" userDrawn="1">
          <p15:clr>
            <a:srgbClr val="FBAE40"/>
          </p15:clr>
        </p15:guide>
        <p15:guide id="3" pos="6243" userDrawn="1">
          <p15:clr>
            <a:srgbClr val="FBAE40"/>
          </p15:clr>
        </p15:guide>
        <p15:guide id="4" orient="horz" pos="584" userDrawn="1">
          <p15:clr>
            <a:srgbClr val="FBAE40"/>
          </p15:clr>
        </p15:guide>
        <p15:guide id="5" orient="horz" pos="991" userDrawn="1">
          <p15:clr>
            <a:srgbClr val="FBAE40"/>
          </p15:clr>
        </p15:guide>
        <p15:guide id="6" orient="horz" pos="2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119269"/>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0"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EA7D64EC-DA4C-BA4D-87B3-681A69F4563D}"/>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a:t>
            </a:r>
          </a:p>
        </p:txBody>
      </p:sp>
    </p:spTree>
    <p:extLst>
      <p:ext uri="{BB962C8B-B14F-4D97-AF65-F5344CB8AC3E}">
        <p14:creationId xmlns:p14="http://schemas.microsoft.com/office/powerpoint/2010/main" val="2915751712"/>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482" userDrawn="1">
          <p15:clr>
            <a:srgbClr val="FBAE40"/>
          </p15:clr>
        </p15:guide>
        <p15:guide id="3" orient="horz" pos="2651" userDrawn="1">
          <p15:clr>
            <a:srgbClr val="FBAE40"/>
          </p15:clr>
        </p15:guide>
        <p15:guide id="4" pos="957" userDrawn="1">
          <p15:clr>
            <a:srgbClr val="FBAE40"/>
          </p15:clr>
        </p15:guide>
        <p15:guide id="5" pos="6717" userDrawn="1">
          <p15:clr>
            <a:srgbClr val="FBAE40"/>
          </p15:clr>
        </p15:guide>
        <p15:guide id="6"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Option 1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4"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5"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16"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10CFEA6F-993C-48F5-BABF-D2AE4C3AD388}"/>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 Monogram</a:t>
            </a:r>
          </a:p>
        </p:txBody>
      </p:sp>
    </p:spTree>
    <p:extLst>
      <p:ext uri="{BB962C8B-B14F-4D97-AF65-F5344CB8AC3E}">
        <p14:creationId xmlns:p14="http://schemas.microsoft.com/office/powerpoint/2010/main" val="2719116867"/>
      </p:ext>
    </p:extLst>
  </p:cSld>
  <p:clrMapOvr>
    <a:masterClrMapping/>
  </p:clrMapOvr>
  <p:transition spd="slow">
    <p:push dir="u"/>
  </p:transition>
  <p:hf hdr="0" dt="0"/>
  <p:extLst>
    <p:ext uri="{DCECCB84-F9BA-43D5-87BE-67443E8EF086}">
      <p15:sldGuideLst xmlns:p15="http://schemas.microsoft.com/office/powerpoint/2012/main">
        <p15:guide id="1" orient="horz" pos="1474" userDrawn="1">
          <p15:clr>
            <a:srgbClr val="FBAE40"/>
          </p15:clr>
        </p15:guide>
        <p15:guide id="2" pos="957" userDrawn="1">
          <p15:clr>
            <a:srgbClr val="FBAE40"/>
          </p15:clr>
        </p15:guide>
        <p15:guide id="3" pos="6727" userDrawn="1">
          <p15:clr>
            <a:srgbClr val="FBAE40"/>
          </p15:clr>
        </p15:guide>
        <p15:guide id="4" pos="3840" userDrawn="1">
          <p15:clr>
            <a:srgbClr val="FBAE40"/>
          </p15:clr>
        </p15:guide>
        <p15:guide id="5" orient="horz" pos="2651" userDrawn="1">
          <p15:clr>
            <a:srgbClr val="FBAE40"/>
          </p15:clr>
        </p15:guide>
        <p15:guide id="6"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Option 1 - Pictur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205B58-DB7E-8244-8533-249ABF49D5AE}"/>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36FC2C5F-A5E4-3C43-ABB2-297B20BE261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sp>
        <p:nvSpPr>
          <p:cNvPr id="15"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6"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17"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C92F1E1E-9164-4ECD-A2F5-BF1183861FD4}"/>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 </a:t>
            </a:r>
            <a:br>
              <a:rPr lang="en-US"/>
            </a:br>
            <a:r>
              <a:rPr lang="en-US"/>
              <a:t>Picture Background</a:t>
            </a:r>
          </a:p>
        </p:txBody>
      </p:sp>
    </p:spTree>
    <p:extLst>
      <p:ext uri="{BB962C8B-B14F-4D97-AF65-F5344CB8AC3E}">
        <p14:creationId xmlns:p14="http://schemas.microsoft.com/office/powerpoint/2010/main" val="956236294"/>
      </p:ext>
    </p:extLst>
  </p:cSld>
  <p:clrMapOvr>
    <a:masterClrMapping/>
  </p:clrMapOvr>
  <p:transition spd="slow">
    <p:push dir="u"/>
  </p:transition>
  <p:hf hdr="0" dt="0"/>
  <p:extLst>
    <p:ext uri="{DCECCB84-F9BA-43D5-87BE-67443E8EF086}">
      <p15:sldGuideLst xmlns:p15="http://schemas.microsoft.com/office/powerpoint/2012/main">
        <p15:guide id="1" pos="6727" userDrawn="1">
          <p15:clr>
            <a:srgbClr val="FBAE40"/>
          </p15:clr>
        </p15:guide>
        <p15:guide id="2" orient="horz" pos="2651" userDrawn="1">
          <p15:clr>
            <a:srgbClr val="FBAE40"/>
          </p15:clr>
        </p15:guide>
        <p15:guide id="3" orient="horz" pos="3049" userDrawn="1">
          <p15:clr>
            <a:srgbClr val="FBAE40"/>
          </p15:clr>
        </p15:guide>
        <p15:guide id="4" orient="horz" pos="1474" userDrawn="1">
          <p15:clr>
            <a:srgbClr val="FBAE40"/>
          </p15:clr>
        </p15:guide>
        <p15:guide id="5" pos="949" userDrawn="1">
          <p15:clr>
            <a:srgbClr val="FBAE40"/>
          </p15:clr>
        </p15:guide>
        <p15:guide id="6"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1"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2"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1903D931-FCAA-4277-9747-EAD0E46B91A8}"/>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a:t>
            </a:r>
          </a:p>
        </p:txBody>
      </p:sp>
    </p:spTree>
    <p:extLst>
      <p:ext uri="{BB962C8B-B14F-4D97-AF65-F5344CB8AC3E}">
        <p14:creationId xmlns:p14="http://schemas.microsoft.com/office/powerpoint/2010/main" val="1170861275"/>
      </p:ext>
    </p:extLst>
  </p:cSld>
  <p:clrMapOvr>
    <a:masterClrMapping/>
  </p:clrMapOvr>
  <p:transition spd="slow">
    <p:push dir="u"/>
  </p:transition>
  <p:hf hdr="0" dt="0"/>
  <p:extLst>
    <p:ext uri="{DCECCB84-F9BA-43D5-87BE-67443E8EF086}">
      <p15:sldGuideLst xmlns:p15="http://schemas.microsoft.com/office/powerpoint/2012/main">
        <p15:guide id="1" pos="6717" userDrawn="1">
          <p15:clr>
            <a:srgbClr val="FBAE40"/>
          </p15:clr>
        </p15:guide>
        <p15:guide id="2" orient="horz" pos="3041" userDrawn="1">
          <p15:clr>
            <a:srgbClr val="FBAE40"/>
          </p15:clr>
        </p15:guide>
        <p15:guide id="3" pos="957" userDrawn="1">
          <p15:clr>
            <a:srgbClr val="FBAE40"/>
          </p15:clr>
        </p15:guide>
        <p15:guide id="4" orient="horz" pos="2651" userDrawn="1">
          <p15:clr>
            <a:srgbClr val="FBAE40"/>
          </p15:clr>
        </p15:guide>
        <p15:guide id="5" orient="horz" pos="148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Option 2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1"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2"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3"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30154A64-3E18-4B3A-9175-6FA1501DBECA}"/>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 Monogram</a:t>
            </a:r>
          </a:p>
        </p:txBody>
      </p:sp>
    </p:spTree>
    <p:extLst>
      <p:ext uri="{BB962C8B-B14F-4D97-AF65-F5344CB8AC3E}">
        <p14:creationId xmlns:p14="http://schemas.microsoft.com/office/powerpoint/2010/main" val="1640184657"/>
      </p:ext>
    </p:extLst>
  </p:cSld>
  <p:clrMapOvr>
    <a:masterClrMapping/>
  </p:clrMapOvr>
  <p:transition spd="slow">
    <p:push dir="u"/>
  </p:transition>
  <p:hf hdr="0" dt="0"/>
  <p:extLst>
    <p:ext uri="{DCECCB84-F9BA-43D5-87BE-67443E8EF086}">
      <p15:sldGuideLst xmlns:p15="http://schemas.microsoft.com/office/powerpoint/2012/main">
        <p15:guide id="1" pos="6717" userDrawn="1">
          <p15:clr>
            <a:srgbClr val="FBAE40"/>
          </p15:clr>
        </p15:guide>
        <p15:guide id="2" orient="horz" pos="1474" userDrawn="1">
          <p15:clr>
            <a:srgbClr val="FBAE40"/>
          </p15:clr>
        </p15:guide>
        <p15:guide id="3" orient="horz" pos="2651" userDrawn="1">
          <p15:clr>
            <a:srgbClr val="FBAE40"/>
          </p15:clr>
        </p15:guide>
        <p15:guide id="4" pos="949" userDrawn="1">
          <p15:clr>
            <a:srgbClr val="FBAE40"/>
          </p15:clr>
        </p15:guide>
        <p15:guide id="5" orient="horz" pos="304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Option 2 - Picture 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1CF17A1-ED95-1C42-BBA5-445814959C5B}"/>
              </a:ext>
            </a:extLst>
          </p:cNvPr>
          <p:cNvSpPr/>
          <p:nvPr userDrawn="1"/>
        </p:nvSpPr>
        <p:spPr>
          <a:xfrm>
            <a:off x="-3"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E5C3496-6102-5741-9EDB-99E97DA0343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sp>
        <p:nvSpPr>
          <p:cNvPr id="13"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4"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93C43EA4-87C9-4342-86BE-4322339295CF}"/>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 </a:t>
            </a:r>
            <a:br>
              <a:rPr lang="en-US"/>
            </a:br>
            <a:r>
              <a:rPr lang="en-US"/>
              <a:t>Picture Background</a:t>
            </a:r>
          </a:p>
        </p:txBody>
      </p:sp>
    </p:spTree>
    <p:extLst>
      <p:ext uri="{BB962C8B-B14F-4D97-AF65-F5344CB8AC3E}">
        <p14:creationId xmlns:p14="http://schemas.microsoft.com/office/powerpoint/2010/main" val="4222667225"/>
      </p:ext>
    </p:extLst>
  </p:cSld>
  <p:clrMapOvr>
    <a:masterClrMapping/>
  </p:clrMapOvr>
  <p:transition spd="slow">
    <p:push dir="u"/>
  </p:transition>
  <p:hf hdr="0" dt="0"/>
  <p:extLst>
    <p:ext uri="{DCECCB84-F9BA-43D5-87BE-67443E8EF086}">
      <p15:sldGuideLst xmlns:p15="http://schemas.microsoft.com/office/powerpoint/2012/main">
        <p15:guide id="1" pos="957" userDrawn="1">
          <p15:clr>
            <a:srgbClr val="FBAE40"/>
          </p15:clr>
        </p15:guide>
        <p15:guide id="2" orient="horz" pos="2651" userDrawn="1">
          <p15:clr>
            <a:srgbClr val="FBAE40"/>
          </p15:clr>
        </p15:guide>
        <p15:guide id="3" pos="6717" userDrawn="1">
          <p15:clr>
            <a:srgbClr val="FBAE40"/>
          </p15:clr>
        </p15:guide>
        <p15:guide id="4" orient="horz" pos="1474" userDrawn="1">
          <p15:clr>
            <a:srgbClr val="FBAE40"/>
          </p15:clr>
        </p15:guide>
        <p15:guide id="5" orient="horz" pos="304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oryboard – 4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4359731"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4 Pictures</a:t>
            </a:r>
          </a:p>
        </p:txBody>
      </p:sp>
      <p:sp>
        <p:nvSpPr>
          <p:cNvPr id="15" name="Picture Placeholder 3">
            <a:extLst>
              <a:ext uri="{FF2B5EF4-FFF2-40B4-BE49-F238E27FC236}">
                <a16:creationId xmlns:a16="http://schemas.microsoft.com/office/drawing/2014/main" id="{CC77B04A-66B3-FE4F-8CF2-1B1B16B9343D}"/>
              </a:ext>
            </a:extLst>
          </p:cNvPr>
          <p:cNvSpPr>
            <a:spLocks noGrp="1"/>
          </p:cNvSpPr>
          <p:nvPr>
            <p:ph type="pic" sz="quarter" idx="15"/>
          </p:nvPr>
        </p:nvSpPr>
        <p:spPr>
          <a:xfrm>
            <a:off x="8611569" y="1762739"/>
            <a:ext cx="3044075"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5231793" y="1762745"/>
            <a:ext cx="3044075"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5231793" y="4056004"/>
            <a:ext cx="3044075"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71281563"/>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3820"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1110" userDrawn="1">
          <p15:clr>
            <a:srgbClr val="FBAE40"/>
          </p15:clr>
        </p15:guide>
        <p15:guide id="7" orient="horz" pos="4252" userDrawn="1">
          <p15:clr>
            <a:srgbClr val="FBAE40"/>
          </p15:clr>
        </p15:guide>
        <p15:guide id="8" pos="3083" userDrawn="1">
          <p15:clr>
            <a:srgbClr val="FBAE40"/>
          </p15:clr>
        </p15:guide>
        <p15:guide id="9" pos="3295" userDrawn="1">
          <p15:clr>
            <a:srgbClr val="FBAE40"/>
          </p15:clr>
        </p15:guide>
        <p15:guide id="10" pos="5209" userDrawn="1">
          <p15:clr>
            <a:srgbClr val="FBAE40"/>
          </p15:clr>
        </p15:guide>
        <p15:guide id="11" pos="5421" userDrawn="1">
          <p15:clr>
            <a:srgbClr val="FBAE40"/>
          </p15:clr>
        </p15:guide>
        <p15:guide id="12" orient="horz" pos="2558" userDrawn="1">
          <p15:clr>
            <a:srgbClr val="FBAE40"/>
          </p15:clr>
        </p15:guide>
        <p15:guide id="13" orient="horz" pos="2380" userDrawn="1">
          <p15:clr>
            <a:srgbClr val="FBAE40"/>
          </p15:clr>
        </p15:guide>
        <p15:guide id="14" orient="horz" pos="43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oryboard – 6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2415184"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6 Pictures</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3296889" y="1762745"/>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3296889" y="4056004"/>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267693" y="1762745"/>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1" name="Picture Placeholder 3">
            <a:extLst>
              <a:ext uri="{FF2B5EF4-FFF2-40B4-BE49-F238E27FC236}">
                <a16:creationId xmlns:a16="http://schemas.microsoft.com/office/drawing/2014/main" id="{861B7A5A-FF1D-0348-9380-8CE01CFD5651}"/>
              </a:ext>
            </a:extLst>
          </p:cNvPr>
          <p:cNvSpPr>
            <a:spLocks noGrp="1"/>
          </p:cNvSpPr>
          <p:nvPr>
            <p:ph type="pic" sz="quarter" idx="19"/>
          </p:nvPr>
        </p:nvSpPr>
        <p:spPr>
          <a:xfrm>
            <a:off x="6267693" y="4056004"/>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2" name="Picture Placeholder 3">
            <a:extLst>
              <a:ext uri="{FF2B5EF4-FFF2-40B4-BE49-F238E27FC236}">
                <a16:creationId xmlns:a16="http://schemas.microsoft.com/office/drawing/2014/main" id="{522D17D8-E5FE-8342-ACA9-789AE4B3C597}"/>
              </a:ext>
            </a:extLst>
          </p:cNvPr>
          <p:cNvSpPr>
            <a:spLocks noGrp="1"/>
          </p:cNvSpPr>
          <p:nvPr>
            <p:ph type="pic" sz="quarter" idx="20"/>
          </p:nvPr>
        </p:nvSpPr>
        <p:spPr>
          <a:xfrm>
            <a:off x="9240455" y="1762739"/>
            <a:ext cx="2415184"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Proxima Nova Rg" panose="02000506030000020004" pitchFamily="2" charset="0"/>
            </a:endParaRPr>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663507990"/>
      </p:ext>
    </p:extLst>
  </p:cSld>
  <p:clrMapOvr>
    <a:masterClrMapping/>
  </p:clrMapOvr>
  <p:transition spd="slow">
    <p:push dir="u"/>
  </p:transition>
  <p:hf hdr="0" dt="0"/>
  <p:extLst>
    <p:ext uri="{DCECCB84-F9BA-43D5-87BE-67443E8EF086}">
      <p15:sldGuideLst xmlns:p15="http://schemas.microsoft.com/office/powerpoint/2012/main">
        <p15:guide id="1" orient="horz" pos="2380" userDrawn="1">
          <p15:clr>
            <a:srgbClr val="FBAE40"/>
          </p15:clr>
        </p15:guide>
        <p15:guide id="2" pos="339" userDrawn="1">
          <p15:clr>
            <a:srgbClr val="FBAE40"/>
          </p15:clr>
        </p15:guide>
        <p15:guide id="3" orient="horz" pos="2558" userDrawn="1">
          <p15:clr>
            <a:srgbClr val="FBAE40"/>
          </p15:clr>
        </p15:guide>
        <p15:guide id="4" pos="1855" userDrawn="1">
          <p15:clr>
            <a:srgbClr val="FBAE40"/>
          </p15:clr>
        </p15:guide>
        <p15:guide id="5" pos="2075" userDrawn="1">
          <p15:clr>
            <a:srgbClr val="FBAE40"/>
          </p15:clr>
        </p15:guide>
        <p15:guide id="6" pos="3736" userDrawn="1">
          <p15:clr>
            <a:srgbClr val="FBAE40"/>
          </p15:clr>
        </p15:guide>
        <p15:guide id="7" pos="3947" userDrawn="1">
          <p15:clr>
            <a:srgbClr val="FBAE40"/>
          </p15:clr>
        </p15:guide>
        <p15:guide id="8" pos="5599" userDrawn="1">
          <p15:clr>
            <a:srgbClr val="FBAE40"/>
          </p15:clr>
        </p15:guide>
        <p15:guide id="9" pos="5819"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guide id="13" orient="horz" pos="3820" userDrawn="1">
          <p15:clr>
            <a:srgbClr val="FBAE40"/>
          </p15:clr>
        </p15:guide>
        <p15:guide id="14" orient="horz" pos="4252" userDrawn="1">
          <p15:clr>
            <a:srgbClr val="FBAE40"/>
          </p15:clr>
        </p15:guide>
        <p15:guide id="15" orient="horz" pos="1110" userDrawn="1">
          <p15:clr>
            <a:srgbClr val="FBAE40"/>
          </p15:clr>
        </p15:guide>
        <p15:guide id="16" orient="horz" pos="43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board – 8 Picture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3" y="476722"/>
            <a:ext cx="10638052"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8 Pictures</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19760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3" name="Picture Placeholder 3">
            <a:extLst>
              <a:ext uri="{FF2B5EF4-FFF2-40B4-BE49-F238E27FC236}">
                <a16:creationId xmlns:a16="http://schemas.microsoft.com/office/drawing/2014/main" id="{01563D09-47DF-B74D-8437-7B3126127A38}"/>
              </a:ext>
            </a:extLst>
          </p:cNvPr>
          <p:cNvSpPr>
            <a:spLocks noGrp="1"/>
          </p:cNvSpPr>
          <p:nvPr>
            <p:ph type="pic" sz="quarter" idx="21"/>
          </p:nvPr>
        </p:nvSpPr>
        <p:spPr>
          <a:xfrm>
            <a:off x="902822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5" name="Picture Placeholder 3">
            <a:extLst>
              <a:ext uri="{FF2B5EF4-FFF2-40B4-BE49-F238E27FC236}">
                <a16:creationId xmlns:a16="http://schemas.microsoft.com/office/drawing/2014/main" id="{D5C94E7E-765E-4E48-9104-69D3DA709408}"/>
              </a:ext>
            </a:extLst>
          </p:cNvPr>
          <p:cNvSpPr>
            <a:spLocks noGrp="1"/>
          </p:cNvSpPr>
          <p:nvPr>
            <p:ph type="pic" sz="quarter" idx="23"/>
          </p:nvPr>
        </p:nvSpPr>
        <p:spPr>
          <a:xfrm>
            <a:off x="619636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7" name="Picture Placeholder 3">
            <a:extLst>
              <a:ext uri="{FF2B5EF4-FFF2-40B4-BE49-F238E27FC236}">
                <a16:creationId xmlns:a16="http://schemas.microsoft.com/office/drawing/2014/main" id="{EF87835B-E9A2-5C42-95A4-DE8731A8ADB6}"/>
              </a:ext>
            </a:extLst>
          </p:cNvPr>
          <p:cNvSpPr>
            <a:spLocks noGrp="1"/>
          </p:cNvSpPr>
          <p:nvPr>
            <p:ph type="pic" sz="quarter" idx="25"/>
          </p:nvPr>
        </p:nvSpPr>
        <p:spPr>
          <a:xfrm>
            <a:off x="902822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3" name="Picture Placeholder 3">
            <a:extLst>
              <a:ext uri="{FF2B5EF4-FFF2-40B4-BE49-F238E27FC236}">
                <a16:creationId xmlns:a16="http://schemas.microsoft.com/office/drawing/2014/main" id="{54898284-5773-2C46-A187-25145849B57B}"/>
              </a:ext>
            </a:extLst>
          </p:cNvPr>
          <p:cNvSpPr>
            <a:spLocks noGrp="1"/>
          </p:cNvSpPr>
          <p:nvPr>
            <p:ph type="pic" sz="quarter" idx="26"/>
          </p:nvPr>
        </p:nvSpPr>
        <p:spPr>
          <a:xfrm>
            <a:off x="3369969"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4" name="Picture Placeholder 3">
            <a:extLst>
              <a:ext uri="{FF2B5EF4-FFF2-40B4-BE49-F238E27FC236}">
                <a16:creationId xmlns:a16="http://schemas.microsoft.com/office/drawing/2014/main" id="{D5C94E7E-765E-4E48-9104-69D3DA709408}"/>
              </a:ext>
            </a:extLst>
          </p:cNvPr>
          <p:cNvSpPr>
            <a:spLocks noGrp="1"/>
          </p:cNvSpPr>
          <p:nvPr>
            <p:ph type="pic" sz="quarter" idx="27"/>
          </p:nvPr>
        </p:nvSpPr>
        <p:spPr>
          <a:xfrm>
            <a:off x="336450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5" name="Picture Placeholder 3">
            <a:extLst>
              <a:ext uri="{FF2B5EF4-FFF2-40B4-BE49-F238E27FC236}">
                <a16:creationId xmlns:a16="http://schemas.microsoft.com/office/drawing/2014/main" id="{54898284-5773-2C46-A187-25145849B57B}"/>
              </a:ext>
            </a:extLst>
          </p:cNvPr>
          <p:cNvSpPr>
            <a:spLocks noGrp="1"/>
          </p:cNvSpPr>
          <p:nvPr>
            <p:ph type="pic" sz="quarter" idx="28"/>
          </p:nvPr>
        </p:nvSpPr>
        <p:spPr>
          <a:xfrm>
            <a:off x="53264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6" name="Picture Placeholder 3">
            <a:extLst>
              <a:ext uri="{FF2B5EF4-FFF2-40B4-BE49-F238E27FC236}">
                <a16:creationId xmlns:a16="http://schemas.microsoft.com/office/drawing/2014/main" id="{D5C94E7E-765E-4E48-9104-69D3DA709408}"/>
              </a:ext>
            </a:extLst>
          </p:cNvPr>
          <p:cNvSpPr>
            <a:spLocks noGrp="1"/>
          </p:cNvSpPr>
          <p:nvPr>
            <p:ph type="pic" sz="quarter" idx="29"/>
          </p:nvPr>
        </p:nvSpPr>
        <p:spPr>
          <a:xfrm>
            <a:off x="53264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648057209"/>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2380" userDrawn="1">
          <p15:clr>
            <a:srgbClr val="FBAE40"/>
          </p15:clr>
        </p15:guide>
        <p15:guide id="3" orient="horz" pos="1110" userDrawn="1">
          <p15:clr>
            <a:srgbClr val="FBAE40"/>
          </p15:clr>
        </p15:guide>
        <p15:guide id="4" orient="horz" pos="3820" userDrawn="1">
          <p15:clr>
            <a:srgbClr val="FBAE40"/>
          </p15:clr>
        </p15:guide>
        <p15:guide id="5" pos="1991" userDrawn="1">
          <p15:clr>
            <a:srgbClr val="FBAE40"/>
          </p15:clr>
        </p15:guide>
        <p15:guide id="6" pos="2119" userDrawn="1">
          <p15:clr>
            <a:srgbClr val="FBAE40"/>
          </p15:clr>
        </p15:guide>
        <p15:guide id="7" pos="3779" userDrawn="1">
          <p15:clr>
            <a:srgbClr val="FBAE40"/>
          </p15:clr>
        </p15:guide>
        <p15:guide id="8" pos="3905" userDrawn="1">
          <p15:clr>
            <a:srgbClr val="FBAE40"/>
          </p15:clr>
        </p15:guide>
        <p15:guide id="11" orient="horz" pos="2550" userDrawn="1">
          <p15:clr>
            <a:srgbClr val="FBAE40"/>
          </p15:clr>
        </p15:guide>
        <p15:guide id="12" pos="7159" userDrawn="1">
          <p15:clr>
            <a:srgbClr val="FBAE40"/>
          </p15:clr>
        </p15:guide>
        <p15:guide id="13" pos="7344" userDrawn="1">
          <p15:clr>
            <a:srgbClr val="FBAE40"/>
          </p15:clr>
        </p15:guide>
        <p15:guide id="14" pos="7039" userDrawn="1">
          <p15:clr>
            <a:srgbClr val="FBAE40"/>
          </p15:clr>
        </p15:guide>
        <p15:guide id="15" orient="horz" pos="4252" userDrawn="1">
          <p15:clr>
            <a:srgbClr val="FBAE40"/>
          </p15:clr>
        </p15:guide>
        <p15:guide id="16" orient="horz" pos="4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us - Option 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40894124"/>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1669" userDrawn="1">
          <p15:clr>
            <a:srgbClr val="FBAE40"/>
          </p15:clr>
        </p15:guide>
        <p15:guide id="3" pos="813" userDrawn="1">
          <p15:clr>
            <a:srgbClr val="FBAE40"/>
          </p15:clr>
        </p15:guide>
        <p15:guide id="4" orient="horz" pos="3227" userDrawn="1">
          <p15:clr>
            <a:srgbClr val="FBAE40"/>
          </p15:clr>
        </p15:guide>
        <p15:guide id="5" orient="horz" pos="2948" userDrawn="1">
          <p15:clr>
            <a:srgbClr val="FBAE40"/>
          </p15:clr>
        </p15:guide>
        <p15:guide id="6" orient="horz" pos="2812" userDrawn="1">
          <p15:clr>
            <a:srgbClr val="FBAE40"/>
          </p15:clr>
        </p15:guide>
        <p15:guide id="7" orient="horz" pos="2533" userDrawn="1">
          <p15:clr>
            <a:srgbClr val="FBAE40"/>
          </p15:clr>
        </p15:guide>
        <p15:guide id="8" orient="horz" pos="2414" userDrawn="1">
          <p15:clr>
            <a:srgbClr val="FBAE40"/>
          </p15:clr>
        </p15:guide>
        <p15:guide id="9" orient="horz" pos="2126" userDrawn="1">
          <p15:clr>
            <a:srgbClr val="FBAE40"/>
          </p15:clr>
        </p15:guide>
        <p15:guide id="10" orient="horz" pos="1957" userDrawn="1">
          <p15:clr>
            <a:srgbClr val="FBAE40"/>
          </p15:clr>
        </p15:guide>
        <p15:guide id="11" pos="576" userDrawn="1">
          <p15:clr>
            <a:srgbClr val="FBAE40"/>
          </p15:clr>
        </p15:guide>
        <p15:guide id="12" pos="7159" userDrawn="1">
          <p15:clr>
            <a:srgbClr val="FBAE40"/>
          </p15:clr>
        </p15:guide>
        <p15:guide id="13" pos="7039" userDrawn="1">
          <p15:clr>
            <a:srgbClr val="FBAE40"/>
          </p15:clr>
        </p15:guide>
        <p15:guide id="14" pos="7344" userDrawn="1">
          <p15:clr>
            <a:srgbClr val="FBAE40"/>
          </p15:clr>
        </p15:guide>
        <p15:guide id="15" orient="horz" pos="42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Gradi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gradFill>
            <a:gsLst>
              <a:gs pos="99000">
                <a:schemeClr val="accent3"/>
              </a:gs>
              <a:gs pos="29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Gradient</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2141620682"/>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160" userDrawn="1">
          <p15:clr>
            <a:srgbClr val="FBAE40"/>
          </p15:clr>
        </p15:guide>
        <p15:guide id="3" orient="horz" pos="584" userDrawn="1">
          <p15:clr>
            <a:srgbClr val="FBAE40"/>
          </p15:clr>
        </p15:guide>
        <p15:guide id="4" orient="horz" pos="991" userDrawn="1">
          <p15:clr>
            <a:srgbClr val="FBAE40"/>
          </p15:clr>
        </p15:guide>
        <p15:guide id="5" orient="horz" pos="2550" userDrawn="1">
          <p15:clr>
            <a:srgbClr val="FBAE40"/>
          </p15:clr>
        </p15:guide>
        <p15:guide id="6" orient="horz" pos="2744" userDrawn="1">
          <p15:clr>
            <a:srgbClr val="FBAE40"/>
          </p15:clr>
        </p15:guide>
        <p15:guide id="7" pos="62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Proxima Nova Rg" panose="02000506030000020004" pitchFamily="2"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Proxima Nova Rg" panose="02000506030000020004" pitchFamily="2"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26888643"/>
      </p:ext>
    </p:extLst>
  </p:cSld>
  <p:clrMapOvr>
    <a:masterClrMapping/>
  </p:clrMapOvr>
  <p:transition spd="slow">
    <p:push dir="u"/>
  </p:transition>
  <p:hf hdr="0" dt="0"/>
  <p:extLst>
    <p:ext uri="{DCECCB84-F9BA-43D5-87BE-67443E8EF086}">
      <p15:sldGuideLst xmlns:p15="http://schemas.microsoft.com/office/powerpoint/2012/main">
        <p15:guide id="1" orient="horz" pos="2414" userDrawn="1">
          <p15:clr>
            <a:srgbClr val="FBAE40"/>
          </p15:clr>
        </p15:guide>
        <p15:guide id="2" pos="339" userDrawn="1">
          <p15:clr>
            <a:srgbClr val="FBAE40"/>
          </p15:clr>
        </p15:guide>
        <p15:guide id="3" orient="horz" pos="1669" userDrawn="1">
          <p15:clr>
            <a:srgbClr val="FBAE40"/>
          </p15:clr>
        </p15:guide>
        <p15:guide id="4" orient="horz" pos="1957" userDrawn="1">
          <p15:clr>
            <a:srgbClr val="FBAE40"/>
          </p15:clr>
        </p15:guide>
        <p15:guide id="5" orient="horz" pos="2126" userDrawn="1">
          <p15:clr>
            <a:srgbClr val="FBAE40"/>
          </p15:clr>
        </p15:guide>
        <p15:guide id="6" orient="horz" pos="2533" userDrawn="1">
          <p15:clr>
            <a:srgbClr val="FBAE40"/>
          </p15:clr>
        </p15:guide>
        <p15:guide id="7" orient="horz" pos="2812" userDrawn="1">
          <p15:clr>
            <a:srgbClr val="FBAE40"/>
          </p15:clr>
        </p15:guide>
        <p15:guide id="8" orient="horz" pos="2948" userDrawn="1">
          <p15:clr>
            <a:srgbClr val="FBAE40"/>
          </p15:clr>
        </p15:guide>
        <p15:guide id="9" orient="horz" pos="3227" userDrawn="1">
          <p15:clr>
            <a:srgbClr val="FBAE40"/>
          </p15:clr>
        </p15:guide>
        <p15:guide id="10" pos="584" userDrawn="1">
          <p15:clr>
            <a:srgbClr val="FBAE40"/>
          </p15:clr>
        </p15:guide>
        <p15:guide id="11" pos="813" userDrawn="1">
          <p15:clr>
            <a:srgbClr val="FBAE40"/>
          </p15:clr>
        </p15:guide>
        <p15:guide id="12" pos="7039" userDrawn="1">
          <p15:clr>
            <a:srgbClr val="FBAE40"/>
          </p15:clr>
        </p15:guide>
        <p15:guide id="13" orient="horz" pos="440" userDrawn="1">
          <p15:clr>
            <a:srgbClr val="FBAE40"/>
          </p15:clr>
        </p15:guide>
        <p15:guide id="14" orient="horz" pos="425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971925203"/>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550" userDrawn="1">
          <p15:clr>
            <a:srgbClr val="FBAE40"/>
          </p15:clr>
        </p15:guide>
        <p15:guide id="3" orient="horz" pos="991" userDrawn="1">
          <p15:clr>
            <a:srgbClr val="FBAE40"/>
          </p15:clr>
        </p15:guide>
        <p15:guide id="4" orient="horz" pos="584" userDrawn="1">
          <p15:clr>
            <a:srgbClr val="FBAE40"/>
          </p15:clr>
        </p15:guide>
        <p15:guide id="5" pos="624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822887491"/>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3" orient="horz" pos="584" userDrawn="1">
          <p15:clr>
            <a:srgbClr val="FBAE40"/>
          </p15:clr>
        </p15:guide>
        <p15:guide id="4" orient="horz" pos="991" userDrawn="1">
          <p15:clr>
            <a:srgbClr val="FBAE40"/>
          </p15:clr>
        </p15:guide>
        <p15:guide id="5" orient="horz" pos="2558" userDrawn="1">
          <p15:clr>
            <a:srgbClr val="FBAE40"/>
          </p15:clr>
        </p15:guide>
        <p15:guide id="6" pos="62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3"/>
              </a:buClr>
              <a:buFont typeface="+mj-lt"/>
              <a:buAutoNum type="arabicPeriod"/>
              <a:defRPr b="1" i="0">
                <a:solidFill>
                  <a:schemeClr val="bg1"/>
                </a:solidFill>
                <a:latin typeface="Proxima Nova Rg" panose="02000506030000020004" pitchFamily="2" charset="0"/>
              </a:defRPr>
            </a:lvl1pPr>
            <a:lvl2pPr marL="914354" indent="-457178">
              <a:lnSpc>
                <a:spcPct val="100000"/>
              </a:lnSpc>
              <a:buClr>
                <a:schemeClr val="accent3"/>
              </a:buClr>
              <a:buFont typeface="+mj-lt"/>
              <a:buAutoNum type="arabicPeriod"/>
              <a:defRPr b="1" i="0">
                <a:solidFill>
                  <a:schemeClr val="bg1"/>
                </a:solidFill>
                <a:latin typeface="Proxima Nova Rg" panose="02000506030000020004" pitchFamily="2" charset="0"/>
              </a:defRPr>
            </a:lvl2pPr>
            <a:lvl3pPr marL="1257238" indent="-342882">
              <a:lnSpc>
                <a:spcPct val="100000"/>
              </a:lnSpc>
              <a:buClr>
                <a:schemeClr val="accent3"/>
              </a:buClr>
              <a:buFont typeface="+mj-lt"/>
              <a:buAutoNum type="arabicPeriod"/>
              <a:defRPr b="1" i="0">
                <a:solidFill>
                  <a:schemeClr val="bg1"/>
                </a:solidFill>
                <a:latin typeface="Proxima Nova Rg" panose="02000506030000020004" pitchFamily="2" charset="0"/>
              </a:defRPr>
            </a:lvl3pPr>
            <a:lvl4pPr marL="1714414" indent="-342882">
              <a:lnSpc>
                <a:spcPct val="100000"/>
              </a:lnSpc>
              <a:buClr>
                <a:schemeClr val="accent3"/>
              </a:buClr>
              <a:buFont typeface="+mj-lt"/>
              <a:buAutoNum type="arabicPeriod"/>
              <a:defRPr b="1" i="0">
                <a:solidFill>
                  <a:schemeClr val="bg1"/>
                </a:solidFill>
                <a:latin typeface="Proxima Nova Rg" panose="02000506030000020004" pitchFamily="2" charset="0"/>
              </a:defRPr>
            </a:lvl4pPr>
            <a:lvl5pPr marL="2171592" indent="-342882">
              <a:lnSpc>
                <a:spcPct val="100000"/>
              </a:lnSpc>
              <a:buClr>
                <a:schemeClr val="accent3"/>
              </a:buClr>
              <a:buFont typeface="+mj-lt"/>
              <a:buAutoNum type="arabicPeriod"/>
              <a:defRPr b="1" i="0">
                <a:solidFill>
                  <a:schemeClr val="bg1"/>
                </a:solidFill>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Proxima Nova Rg" panose="02000506030000020004" pitchFamily="2" charset="0"/>
              </a:defRPr>
            </a:lvl1pPr>
          </a:lstStyle>
          <a:p>
            <a:r>
              <a:rPr lang="en-US"/>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551" y="6066372"/>
            <a:ext cx="2474976" cy="274997"/>
          </a:xfrm>
          <a:prstGeom prst="rect">
            <a:avLst/>
          </a:prstGeom>
        </p:spPr>
      </p:pic>
      <p:sp>
        <p:nvSpPr>
          <p:cNvPr id="2" name="Footer Placeholder 1"/>
          <p:cNvSpPr>
            <a:spLocks noGrp="1"/>
          </p:cNvSpPr>
          <p:nvPr>
            <p:ph type="ftr" sz="quarter" idx="10"/>
          </p:nvPr>
        </p:nvSpPr>
        <p:spPr>
          <a:xfrm>
            <a:off x="3411355" y="5976244"/>
            <a:ext cx="6500999" cy="365125"/>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spTree>
    <p:extLst>
      <p:ext uri="{BB962C8B-B14F-4D97-AF65-F5344CB8AC3E}">
        <p14:creationId xmlns:p14="http://schemas.microsoft.com/office/powerpoint/2010/main" val="2744981763"/>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15" userDrawn="1">
          <p15:clr>
            <a:srgbClr val="FBAE40"/>
          </p15:clr>
        </p15:guide>
        <p15:guide id="3" orient="horz" pos="1194" userDrawn="1">
          <p15:clr>
            <a:srgbClr val="FBAE40"/>
          </p15:clr>
        </p15:guide>
        <p15:guide id="4" orient="horz" pos="3973" userDrawn="1">
          <p15:clr>
            <a:srgbClr val="FBAE40"/>
          </p15:clr>
        </p15:guide>
        <p15:guide id="5" pos="6244" userDrawn="1">
          <p15:clr>
            <a:srgbClr val="FBAE40"/>
          </p15:clr>
        </p15:guide>
        <p15:guide id="6" orient="horz" pos="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Objectives</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929436559"/>
      </p:ext>
    </p:extLst>
  </p:cSld>
  <p:clrMapOvr>
    <a:masterClrMapping/>
  </p:clrMapOvr>
  <p:transition spd="slow">
    <p:push dir="u"/>
  </p:transition>
  <p:hf hdr="0" dt="0"/>
  <p:extLst>
    <p:ext uri="{DCECCB84-F9BA-43D5-87BE-67443E8EF086}">
      <p15:sldGuideLst xmlns:p15="http://schemas.microsoft.com/office/powerpoint/2012/main">
        <p15:guide id="1" orient="horz" pos="1720" userDrawn="1">
          <p15:clr>
            <a:srgbClr val="FBAE40"/>
          </p15:clr>
        </p15:guide>
        <p15:guide id="2" pos="339" userDrawn="1">
          <p15:clr>
            <a:srgbClr val="FBAE40"/>
          </p15:clr>
        </p15:guide>
        <p15:guide id="4" pos="3837" userDrawn="1">
          <p15:clr>
            <a:srgbClr val="FBAE40"/>
          </p15:clr>
        </p15:guide>
        <p15:guide id="5" pos="7159" userDrawn="1">
          <p15:clr>
            <a:srgbClr val="FBAE40"/>
          </p15:clr>
        </p15:guide>
        <p15:guide id="6" pos="7225" userDrawn="1">
          <p15:clr>
            <a:srgbClr val="FBAE40"/>
          </p15:clr>
        </p15:guide>
        <p15:guide id="7" orient="horz" pos="4252" userDrawn="1">
          <p15:clr>
            <a:srgbClr val="FBAE40"/>
          </p15:clr>
        </p15:guide>
        <p15:guide id="8" orient="horz" pos="1372" userDrawn="1">
          <p15:clr>
            <a:srgbClr val="FBAE40"/>
          </p15:clr>
        </p15:guide>
        <p15:guide id="9" pos="635" userDrawn="1">
          <p15:clr>
            <a:srgbClr val="FBAE40"/>
          </p15:clr>
        </p15:guide>
        <p15:guide id="10" pos="3549" userDrawn="1">
          <p15:clr>
            <a:srgbClr val="FBAE40"/>
          </p15:clr>
        </p15:guide>
        <p15:guide id="11" pos="4135" userDrawn="1">
          <p15:clr>
            <a:srgbClr val="FBAE40"/>
          </p15:clr>
        </p15:guide>
        <p15:guide id="12" pos="7039" userDrawn="1">
          <p15:clr>
            <a:srgbClr val="FBAE40"/>
          </p15:clr>
        </p15:guide>
        <p15:guide id="13" orient="horz" pos="3659" userDrawn="1">
          <p15:clr>
            <a:srgbClr val="FBAE40"/>
          </p15:clr>
        </p15:guide>
        <p15:guide id="14"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67890458"/>
      </p:ext>
    </p:extLst>
  </p:cSld>
  <p:clrMapOvr>
    <a:masterClrMapping/>
  </p:clrMapOvr>
  <p:transition spd="slow">
    <p:push dir="u"/>
  </p:transition>
  <p:hf hdr="0" dt="0"/>
  <p:extLst>
    <p:ext uri="{DCECCB84-F9BA-43D5-87BE-67443E8EF086}">
      <p15:sldGuideLst xmlns:p15="http://schemas.microsoft.com/office/powerpoint/2012/main">
        <p15:guide id="1" pos="7159" userDrawn="1">
          <p15:clr>
            <a:srgbClr val="FBAE40"/>
          </p15:clr>
        </p15:guide>
        <p15:guide id="2" orient="horz" pos="436" userDrawn="1">
          <p15:clr>
            <a:srgbClr val="FBAE40"/>
          </p15:clr>
        </p15:guide>
        <p15:guide id="3" pos="339" userDrawn="1">
          <p15:clr>
            <a:srgbClr val="FBAE40"/>
          </p15:clr>
        </p15:guide>
        <p15:guide id="5" pos="7344" userDrawn="1">
          <p15:clr>
            <a:srgbClr val="FBAE40"/>
          </p15:clr>
        </p15:guide>
        <p15:guide id="6" orient="horz" pos="1033" userDrawn="1">
          <p15:clr>
            <a:srgbClr val="FBAE40"/>
          </p15:clr>
        </p15:guide>
        <p15:guide id="7" orient="horz" pos="3778" userDrawn="1">
          <p15:clr>
            <a:srgbClr val="FBAE40"/>
          </p15:clr>
        </p15:guide>
        <p15:guide id="8" orient="horz" pos="4252" userDrawn="1">
          <p15:clr>
            <a:srgbClr val="FBAE40"/>
          </p15:clr>
        </p15:guide>
        <p15:guide id="9" pos="70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63263737"/>
      </p:ext>
    </p:extLst>
  </p:cSld>
  <p:clrMapOvr>
    <a:masterClrMapping/>
  </p:clrMapOvr>
  <p:transition spd="slow">
    <p:push dir="u"/>
  </p:transition>
  <p:hf hdr="0" dt="0"/>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orient="horz" pos="3778" userDrawn="1">
          <p15:clr>
            <a:srgbClr val="FBAE40"/>
          </p15:clr>
        </p15:guide>
        <p15:guide id="4" orient="horz" pos="1033" userDrawn="1">
          <p15:clr>
            <a:srgbClr val="FBAE40"/>
          </p15:clr>
        </p15:guide>
        <p15:guide id="5" orient="horz" pos="432" userDrawn="1">
          <p15:clr>
            <a:srgbClr val="FBAE40"/>
          </p15:clr>
        </p15:guide>
        <p15:guide id="6" pos="7344" userDrawn="1">
          <p15:clr>
            <a:srgbClr val="FBAE40"/>
          </p15:clr>
        </p15:guide>
        <p15:guide id="7" pos="3685" userDrawn="1">
          <p15:clr>
            <a:srgbClr val="FBAE40"/>
          </p15:clr>
        </p15:guide>
        <p15:guide id="8" pos="3999" userDrawn="1">
          <p15:clr>
            <a:srgbClr val="FBAE40"/>
          </p15:clr>
        </p15:guide>
        <p15:guide id="9" pos="7159" userDrawn="1">
          <p15:clr>
            <a:srgbClr val="FBAE40"/>
          </p15:clr>
        </p15:guide>
        <p15:guide id="10" pos="70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953269" y="6356356"/>
            <a:ext cx="6285471" cy="365125"/>
          </a:xfrm>
          <a:prstGeom prst="rect">
            <a:avLst/>
          </a:prstGeom>
        </p:spPr>
        <p:txBody>
          <a:bodyPr vert="horz" lIns="91440" tIns="45720" rIns="91440" bIns="45720" rtlCol="0" anchor="ctr"/>
          <a:lstStyle>
            <a:lvl1pPr algn="ctr">
              <a:defRPr sz="1200" b="0" i="0">
                <a:solidFill>
                  <a:schemeClr val="tx1">
                    <a:tint val="75000"/>
                  </a:schemeClr>
                </a:solidFill>
                <a:latin typeface="Proxima Nova Rg" panose="02000506030000020004" pitchFamily="2" charset="0"/>
              </a:defRPr>
            </a:lvl1pPr>
          </a:lstStyle>
          <a:p>
            <a:r>
              <a:rPr lang="en-GB"/>
              <a:t>Department of Computer Science – Ahmedur Rahman Shovon</a:t>
            </a:r>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3" r:id="rId3"/>
    <p:sldLayoutId id="2147483698" r:id="rId4"/>
    <p:sldLayoutId id="2147483700" r:id="rId5"/>
    <p:sldLayoutId id="2147483657" r:id="rId6"/>
    <p:sldLayoutId id="2147483694" r:id="rId7"/>
    <p:sldLayoutId id="2147483650" r:id="rId8"/>
    <p:sldLayoutId id="2147483652" r:id="rId9"/>
    <p:sldLayoutId id="2147483660" r:id="rId10"/>
    <p:sldLayoutId id="2147483661" r:id="rId11"/>
    <p:sldLayoutId id="2147483662" r:id="rId12"/>
    <p:sldLayoutId id="2147483663" r:id="rId13"/>
    <p:sldLayoutId id="2147483664" r:id="rId14"/>
    <p:sldLayoutId id="2147483656" r:id="rId15"/>
    <p:sldLayoutId id="2147483651" r:id="rId16"/>
    <p:sldLayoutId id="2147483655" r:id="rId17"/>
    <p:sldLayoutId id="2147483658" r:id="rId18"/>
    <p:sldLayoutId id="2147483665" r:id="rId19"/>
    <p:sldLayoutId id="2147483667" r:id="rId20"/>
    <p:sldLayoutId id="2147483666" r:id="rId21"/>
    <p:sldLayoutId id="2147483668" r:id="rId22"/>
    <p:sldLayoutId id="2147483669" r:id="rId23"/>
    <p:sldLayoutId id="2147483670" r:id="rId24"/>
    <p:sldLayoutId id="2147483671" r:id="rId25"/>
    <p:sldLayoutId id="2147483672" r:id="rId26"/>
    <p:sldLayoutId id="2147483673" r:id="rId27"/>
    <p:sldLayoutId id="2147483678" r:id="rId28"/>
    <p:sldLayoutId id="2147483679" r:id="rId29"/>
    <p:sldLayoutId id="2147483680" r:id="rId30"/>
    <p:sldLayoutId id="2147483697" r:id="rId31"/>
    <p:sldLayoutId id="2147483701" r:id="rId32"/>
    <p:sldLayoutId id="2147483702" r:id="rId33"/>
    <p:sldLayoutId id="2147483705" r:id="rId34"/>
    <p:sldLayoutId id="2147483703" r:id="rId35"/>
    <p:sldLayoutId id="2147483704" r:id="rId36"/>
    <p:sldLayoutId id="2147483681" r:id="rId37"/>
    <p:sldLayoutId id="2147483682" r:id="rId38"/>
    <p:sldLayoutId id="2147483683" r:id="rId39"/>
    <p:sldLayoutId id="2147483684" r:id="rId40"/>
    <p:sldLayoutId id="2147483659" r:id="rId41"/>
    <p:sldLayoutId id="2147483695" r:id="rId42"/>
    <p:sldLayoutId id="2147483685" r:id="rId43"/>
    <p:sldLayoutId id="2147483686" r:id="rId44"/>
    <p:sldLayoutId id="2147483696" r:id="rId45"/>
    <p:sldLayoutId id="2147483687" r:id="rId46"/>
    <p:sldLayoutId id="2147483688" r:id="rId47"/>
    <p:sldLayoutId id="2147483689" r:id="rId48"/>
    <p:sldLayoutId id="2147483690" r:id="rId49"/>
    <p:sldLayoutId id="2147483691" r:id="rId50"/>
    <p:sldLayoutId id="2147483692" r:id="rId51"/>
    <p:sldLayoutId id="2147483693" r:id="rId52"/>
  </p:sldLayoutIdLst>
  <p:transition spd="slow">
    <p:push dir="u"/>
  </p:transition>
  <p:hf hdr="0" dt="0"/>
  <p:txStyles>
    <p:titleStyle>
      <a:lvl1pPr algn="l" defTabSz="914354" rtl="0" eaLnBrk="1" latinLnBrk="0" hangingPunct="1">
        <a:lnSpc>
          <a:spcPct val="90000"/>
        </a:lnSpc>
        <a:spcBef>
          <a:spcPct val="0"/>
        </a:spcBef>
        <a:buNone/>
        <a:defRPr sz="3600" b="1" kern="1200">
          <a:solidFill>
            <a:schemeClr val="accent1"/>
          </a:solidFill>
          <a:latin typeface="Proxima Nova Rg" panose="02000506030000020004" pitchFamily="50" charset="0"/>
          <a:ea typeface="+mj-ea"/>
          <a:cs typeface="+mj-cs"/>
        </a:defRPr>
      </a:lvl1pPr>
    </p:titleStyle>
    <p:body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pngimg.com/download/73395" TargetMode="External"/><Relationship Id="rId2" Type="http://schemas.openxmlformats.org/officeDocument/2006/relationships/hyperlink" Target="https://github.com/harp-lab/usenixatc23" TargetMode="Externa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harp-lab/" TargetMode="External"/><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CFF2A9-F37B-D966-46A0-C7277DD693E7}"/>
              </a:ext>
            </a:extLst>
          </p:cNvPr>
          <p:cNvSpPr>
            <a:spLocks noGrp="1"/>
          </p:cNvSpPr>
          <p:nvPr>
            <p:ph type="sldNum" sz="quarter" idx="4"/>
          </p:nvPr>
        </p:nvSpPr>
        <p:spPr/>
        <p:txBody>
          <a:bodyPr/>
          <a:lstStyle/>
          <a:p>
            <a:fld id="{54797FC3-DC33-DA47-95F6-F7EB925D69E8}" type="slidenum">
              <a:rPr lang="en-US" smtClean="0"/>
              <a:pPr/>
              <a:t>1</a:t>
            </a:fld>
            <a:endParaRPr lang="en-US"/>
          </a:p>
        </p:txBody>
      </p:sp>
      <p:sp>
        <p:nvSpPr>
          <p:cNvPr id="5" name="Title 2">
            <a:extLst>
              <a:ext uri="{FF2B5EF4-FFF2-40B4-BE49-F238E27FC236}">
                <a16:creationId xmlns:a16="http://schemas.microsoft.com/office/drawing/2014/main" id="{941EA6D3-717D-BA99-5269-E3B7AE3FA58A}"/>
              </a:ext>
            </a:extLst>
          </p:cNvPr>
          <p:cNvSpPr txBox="1">
            <a:spLocks/>
          </p:cNvSpPr>
          <p:nvPr/>
        </p:nvSpPr>
        <p:spPr>
          <a:xfrm>
            <a:off x="798723" y="618827"/>
            <a:ext cx="11393277" cy="1910203"/>
          </a:xfrm>
          <a:prstGeom prst="rect">
            <a:avLst/>
          </a:prstGeom>
        </p:spPr>
        <p:txBody>
          <a:bodyPr vert="horz" lIns="0" tIns="0" rIns="0" bIns="0" rtlCol="0" anchor="ctr">
            <a:normAutofit/>
          </a:bodyPr>
          <a:lstStyle>
            <a:lvl1pPr algn="l" defTabSz="914354" rtl="0" eaLnBrk="1" latinLnBrk="0" hangingPunct="1">
              <a:lnSpc>
                <a:spcPct val="90000"/>
              </a:lnSpc>
              <a:spcBef>
                <a:spcPct val="0"/>
              </a:spcBef>
              <a:buNone/>
              <a:defRPr sz="3600" b="1" i="0" kern="1200">
                <a:solidFill>
                  <a:schemeClr val="accent1"/>
                </a:solidFill>
                <a:latin typeface="Proxima Nova Rg" panose="02000506030000020004" pitchFamily="2" charset="0"/>
                <a:ea typeface="+mj-ea"/>
                <a:cs typeface="+mj-cs"/>
              </a:defRPr>
            </a:lvl1pPr>
          </a:lstStyle>
          <a:p>
            <a:r>
              <a:rPr lang="en-GB" sz="4000">
                <a:solidFill>
                  <a:schemeClr val="accent3"/>
                </a:solidFill>
                <a:latin typeface="Proxima Nova Rg"/>
              </a:rPr>
              <a:t>USENIX ATC 2023</a:t>
            </a:r>
            <a:br>
              <a:rPr lang="en-GB" sz="4000"/>
            </a:br>
            <a:r>
              <a:rPr lang="en-GB" sz="4000" b="0">
                <a:latin typeface="Proxima Nova Rg"/>
              </a:rPr>
              <a:t>Towards Iterative Relational Algebra on the GPU </a:t>
            </a:r>
            <a:br>
              <a:rPr lang="en-GB" sz="4000"/>
            </a:br>
            <a:endParaRPr lang="en-GB" sz="4000"/>
          </a:p>
        </p:txBody>
      </p:sp>
      <p:sp>
        <p:nvSpPr>
          <p:cNvPr id="7" name="Subtitle 6">
            <a:extLst>
              <a:ext uri="{FF2B5EF4-FFF2-40B4-BE49-F238E27FC236}">
                <a16:creationId xmlns:a16="http://schemas.microsoft.com/office/drawing/2014/main" id="{F8CD0E4D-3096-006F-CD32-C305AB55A5C7}"/>
              </a:ext>
            </a:extLst>
          </p:cNvPr>
          <p:cNvSpPr txBox="1">
            <a:spLocks/>
          </p:cNvSpPr>
          <p:nvPr/>
        </p:nvSpPr>
        <p:spPr>
          <a:xfrm>
            <a:off x="798723" y="2728545"/>
            <a:ext cx="11393277" cy="1034851"/>
          </a:xfrm>
          <a:prstGeom prst="rect">
            <a:avLst/>
          </a:prstGeom>
        </p:spPr>
        <p:txBody>
          <a:bodyPr vert="horz" lIns="0" tIns="0" rIns="0" bIns="0" rtlCol="0" anchor="t">
            <a:normAutofit lnSpcReduction="10000"/>
          </a:bodyPr>
          <a:lst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endParaRPr lang="en-US" b="1"/>
          </a:p>
          <a:p>
            <a:pPr marL="0" indent="0">
              <a:buNone/>
            </a:pPr>
            <a:r>
              <a:rPr lang="en-US" b="1">
                <a:latin typeface="Proxima Nova Rg"/>
              </a:rPr>
              <a:t>Authors:</a:t>
            </a:r>
            <a:br>
              <a:rPr lang="en-US">
                <a:latin typeface="Proxima Nova Rg"/>
              </a:rPr>
            </a:br>
            <a:r>
              <a:rPr lang="en-US" u="sng">
                <a:latin typeface="Proxima Nova Rg"/>
              </a:rPr>
              <a:t>Ahmedur Rahman Shovon</a:t>
            </a:r>
            <a:r>
              <a:rPr lang="en-US">
                <a:latin typeface="Proxima Nova Rg"/>
              </a:rPr>
              <a:t>, Thomas Gilray, Kristopher Micinski, Sidharth Kumar </a:t>
            </a:r>
            <a:endParaRPr lang="en-US"/>
          </a:p>
          <a:p>
            <a:pPr marL="227965" indent="-227965"/>
            <a:endParaRPr lang="en-US"/>
          </a:p>
          <a:p>
            <a:pPr marL="227965" indent="-227965"/>
            <a:endParaRPr lang="en-US"/>
          </a:p>
        </p:txBody>
      </p:sp>
      <p:pic>
        <p:nvPicPr>
          <p:cNvPr id="8" name="Picture 8">
            <a:extLst>
              <a:ext uri="{FF2B5EF4-FFF2-40B4-BE49-F238E27FC236}">
                <a16:creationId xmlns:a16="http://schemas.microsoft.com/office/drawing/2014/main" id="{16A54692-EED7-1866-50BE-50A4351367D9}"/>
              </a:ext>
            </a:extLst>
          </p:cNvPr>
          <p:cNvPicPr>
            <a:picLocks noChangeAspect="1"/>
          </p:cNvPicPr>
          <p:nvPr/>
        </p:nvPicPr>
        <p:blipFill>
          <a:blip r:embed="rId2"/>
          <a:stretch>
            <a:fillRect/>
          </a:stretch>
        </p:blipFill>
        <p:spPr>
          <a:xfrm>
            <a:off x="2420038" y="4664924"/>
            <a:ext cx="3147151" cy="851573"/>
          </a:xfrm>
          <a:prstGeom prst="rect">
            <a:avLst/>
          </a:prstGeom>
        </p:spPr>
      </p:pic>
      <p:pic>
        <p:nvPicPr>
          <p:cNvPr id="9" name="Graphic 9">
            <a:extLst>
              <a:ext uri="{FF2B5EF4-FFF2-40B4-BE49-F238E27FC236}">
                <a16:creationId xmlns:a16="http://schemas.microsoft.com/office/drawing/2014/main" id="{821677F3-67C7-D1EC-5315-EF99E12B21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2206" y="4668135"/>
            <a:ext cx="2743199" cy="936956"/>
          </a:xfrm>
          <a:prstGeom prst="rect">
            <a:avLst/>
          </a:prstGeom>
        </p:spPr>
      </p:pic>
    </p:spTree>
    <p:extLst>
      <p:ext uri="{BB962C8B-B14F-4D97-AF65-F5344CB8AC3E}">
        <p14:creationId xmlns:p14="http://schemas.microsoft.com/office/powerpoint/2010/main" val="2345959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10</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749466819"/>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1516009137"/>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092677"/>
            <a:ext cx="6705600" cy="1641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160639"/>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483992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43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11</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1691020422"/>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955231766"/>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426973"/>
            <a:ext cx="6705600" cy="1307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475271"/>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184057"/>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219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12</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520036793"/>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2279504114"/>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771102"/>
            <a:ext cx="6705600" cy="963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528186"/>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84111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13</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171031016"/>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845085423"/>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84281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252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Duplicates on Join Result</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14</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257427151"/>
              </p:ext>
            </p:extLst>
          </p:nvPr>
        </p:nvGraphicFramePr>
        <p:xfrm>
          <a:off x="2876484" y="2153570"/>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graphicFrame>
        <p:nvGraphicFramePr>
          <p:cNvPr id="2" name="Table 1">
            <a:extLst>
              <a:ext uri="{FF2B5EF4-FFF2-40B4-BE49-F238E27FC236}">
                <a16:creationId xmlns:a16="http://schemas.microsoft.com/office/drawing/2014/main" id="{F3711758-2CC7-7220-3359-247DCAD7EB02}"/>
              </a:ext>
            </a:extLst>
          </p:cNvPr>
          <p:cNvGraphicFramePr>
            <a:graphicFrameLocks noGrp="1"/>
          </p:cNvGraphicFramePr>
          <p:nvPr>
            <p:extLst>
              <p:ext uri="{D42A27DB-BD31-4B8C-83A1-F6EECF244321}">
                <p14:modId xmlns:p14="http://schemas.microsoft.com/office/powerpoint/2010/main" val="794818522"/>
              </p:ext>
            </p:extLst>
          </p:nvPr>
        </p:nvGraphicFramePr>
        <p:xfrm>
          <a:off x="4703390" y="4671482"/>
          <a:ext cx="3097965" cy="1666210"/>
        </p:xfrm>
        <a:graphic>
          <a:graphicData uri="http://schemas.openxmlformats.org/drawingml/2006/table">
            <a:tbl>
              <a:tblPr firstRow="1" bandRow="1">
                <a:tableStyleId>{5C22544A-7EE6-4342-B048-85BDC9FD1C3A}</a:tableStyleId>
              </a:tblPr>
              <a:tblGrid>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tblGrid>
              <a:tr h="333242">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r h="333242">
                <a:tc>
                  <a:txBody>
                    <a:bodyPr/>
                    <a:lstStyle/>
                    <a:p>
                      <a:pPr lvl="0">
                        <a:buNone/>
                      </a:pPr>
                      <a:r>
                        <a:rPr lang="en-US" sz="1400"/>
                        <a:t>Eve</a:t>
                      </a:r>
                    </a:p>
                  </a:txBody>
                  <a:tcPr anchor="ctr"/>
                </a:tc>
                <a:tc>
                  <a:txBody>
                    <a:bodyPr/>
                    <a:lstStyle/>
                    <a:p>
                      <a:pPr lvl="0">
                        <a:buNone/>
                      </a:pPr>
                      <a:r>
                        <a:rPr lang="en-US" sz="1400"/>
                        <a:t>eve@example.com</a:t>
                      </a:r>
                    </a:p>
                  </a:txBody>
                  <a:tcPr anchor="ctr"/>
                </a:tc>
                <a:extLst>
                  <a:ext uri="{0D108BD9-81ED-4DB2-BD59-A6C34878D82A}">
                    <a16:rowId xmlns:a16="http://schemas.microsoft.com/office/drawing/2014/main" val="748990238"/>
                  </a:ext>
                </a:extLst>
              </a:tr>
            </a:tbl>
          </a:graphicData>
        </a:graphic>
      </p:graphicFrame>
      <p:sp>
        <p:nvSpPr>
          <p:cNvPr id="25" name="TextBox 24">
            <a:extLst>
              <a:ext uri="{FF2B5EF4-FFF2-40B4-BE49-F238E27FC236}">
                <a16:creationId xmlns:a16="http://schemas.microsoft.com/office/drawing/2014/main" id="{C92238FA-2967-9B02-20D1-6DD4C2D710AD}"/>
              </a:ext>
            </a:extLst>
          </p:cNvPr>
          <p:cNvSpPr txBox="1"/>
          <p:nvPr/>
        </p:nvSpPr>
        <p:spPr>
          <a:xfrm>
            <a:off x="3338723" y="4070891"/>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Π(</a:t>
            </a:r>
            <a:r>
              <a:rPr lang="en-US" sz="2400" baseline="-25000" err="1"/>
              <a:t>UserName,UserEmail</a:t>
            </a:r>
            <a:r>
              <a:rPr lang="en-US" sz="2400"/>
              <a:t>)(</a:t>
            </a: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r>
              <a:rPr lang="en-US" sz="2400"/>
              <a:t>)</a:t>
            </a:r>
            <a:endParaRPr lang="en-US"/>
          </a:p>
        </p:txBody>
      </p:sp>
      <p:sp>
        <p:nvSpPr>
          <p:cNvPr id="26" name="TextBox 25">
            <a:extLst>
              <a:ext uri="{FF2B5EF4-FFF2-40B4-BE49-F238E27FC236}">
                <a16:creationId xmlns:a16="http://schemas.microsoft.com/office/drawing/2014/main" id="{9B8961AB-5FDE-7A21-78F7-19CD5FBBA4D7}"/>
              </a:ext>
            </a:extLst>
          </p:cNvPr>
          <p:cNvSpPr txBox="1"/>
          <p:nvPr/>
        </p:nvSpPr>
        <p:spPr>
          <a:xfrm>
            <a:off x="2950348" y="1578413"/>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endParaRPr lang="en-US" sz="2400"/>
          </a:p>
        </p:txBody>
      </p:sp>
    </p:spTree>
    <p:extLst>
      <p:ext uri="{BB962C8B-B14F-4D97-AF65-F5344CB8AC3E}">
        <p14:creationId xmlns:p14="http://schemas.microsoft.com/office/powerpoint/2010/main" val="291260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BDABED-440B-A54E-047D-0279C4FD4459}"/>
              </a:ext>
            </a:extLst>
          </p:cNvPr>
          <p:cNvSpPr>
            <a:spLocks noGrp="1"/>
          </p:cNvSpPr>
          <p:nvPr>
            <p:ph type="title"/>
          </p:nvPr>
        </p:nvSpPr>
        <p:spPr>
          <a:xfrm>
            <a:off x="536361" y="476722"/>
            <a:ext cx="10636464" cy="768545"/>
          </a:xfrm>
        </p:spPr>
        <p:txBody>
          <a:bodyPr anchor="ctr">
            <a:normAutofit/>
          </a:bodyPr>
          <a:lstStyle/>
          <a:p>
            <a:r>
              <a:rPr lang="en-US"/>
              <a:t>Towards Parallel Relational Algebra</a:t>
            </a:r>
          </a:p>
        </p:txBody>
      </p:sp>
      <p:sp>
        <p:nvSpPr>
          <p:cNvPr id="4" name="Slide Number Placeholder 3">
            <a:extLst>
              <a:ext uri="{FF2B5EF4-FFF2-40B4-BE49-F238E27FC236}">
                <a16:creationId xmlns:a16="http://schemas.microsoft.com/office/drawing/2014/main" id="{CDF94E7C-8AE6-8F53-C6CF-8F92ACB9456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15</a:t>
            </a:fld>
            <a:endParaRPr lang="en-US"/>
          </a:p>
        </p:txBody>
      </p:sp>
      <p:sp>
        <p:nvSpPr>
          <p:cNvPr id="5" name="Footer Placeholder 4">
            <a:extLst>
              <a:ext uri="{FF2B5EF4-FFF2-40B4-BE49-F238E27FC236}">
                <a16:creationId xmlns:a16="http://schemas.microsoft.com/office/drawing/2014/main" id="{16418045-EC56-3EAF-9814-1FD8974CE01A}"/>
              </a:ext>
            </a:extLst>
          </p:cNvPr>
          <p:cNvSpPr>
            <a:spLocks noGrp="1"/>
          </p:cNvSpPr>
          <p:nvPr>
            <p:ph type="ftr" sz="quarter" idx="14"/>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741" name="TextBox 1">
            <a:extLst>
              <a:ext uri="{FF2B5EF4-FFF2-40B4-BE49-F238E27FC236}">
                <a16:creationId xmlns:a16="http://schemas.microsoft.com/office/drawing/2014/main" id="{4D603882-72C9-B1CA-298A-B285F28F647E}"/>
              </a:ext>
            </a:extLst>
          </p:cNvPr>
          <p:cNvSpPr txBox="1"/>
          <p:nvPr/>
        </p:nvSpPr>
        <p:spPr>
          <a:xfrm>
            <a:off x="532917" y="5814349"/>
            <a:ext cx="10838996"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Herbert Jordan, Bernhard Scholz, and Pavle </a:t>
            </a:r>
            <a:r>
              <a:rPr lang="en-US" sz="800" err="1">
                <a:latin typeface="Calibri"/>
                <a:cs typeface="Calibri"/>
              </a:rPr>
              <a:t>Suboti´c</a:t>
            </a:r>
            <a:r>
              <a:rPr lang="en-US" sz="800">
                <a:latin typeface="Calibri"/>
                <a:cs typeface="Calibri"/>
              </a:rPr>
              <a:t>. </a:t>
            </a:r>
            <a:r>
              <a:rPr lang="en-US" sz="800" err="1">
                <a:latin typeface="Calibri"/>
                <a:cs typeface="Calibri"/>
              </a:rPr>
              <a:t>Souffl´e</a:t>
            </a:r>
            <a:r>
              <a:rPr lang="en-US" sz="800">
                <a:latin typeface="Calibri"/>
                <a:cs typeface="Calibri"/>
              </a:rPr>
              <a:t>: On synthesis of program analyzers. </a:t>
            </a:r>
            <a:r>
              <a:rPr lang="en-US" sz="800" err="1">
                <a:latin typeface="Calibri"/>
                <a:cs typeface="Calibri"/>
              </a:rPr>
              <a:t>InInternational</a:t>
            </a:r>
            <a:r>
              <a:rPr lang="en-US" sz="800">
                <a:latin typeface="Calibri"/>
                <a:cs typeface="Calibri"/>
              </a:rPr>
              <a:t> Conference on Computer Aided Verification, pages 422–430. Springer, 2016.</a:t>
            </a:r>
          </a:p>
          <a:p>
            <a:pPr marL="171450" indent="-171450">
              <a:buFont typeface="Arial"/>
              <a:buChar char="•"/>
            </a:pPr>
            <a:r>
              <a:rPr lang="en-US" sz="800">
                <a:ea typeface="+mn-lt"/>
                <a:cs typeface="+mn-lt"/>
              </a:rPr>
              <a:t>Kumar, S., &amp; Gilray, T. (2019). Distributed relational algebra at scale. In International Conference on High Performance Computing, Data, and Analytics (</a:t>
            </a:r>
            <a:r>
              <a:rPr lang="en-US" sz="800" err="1">
                <a:ea typeface="+mn-lt"/>
                <a:cs typeface="+mn-lt"/>
              </a:rPr>
              <a:t>HiPC</a:t>
            </a:r>
            <a:r>
              <a:rPr lang="en-US" sz="800">
                <a:ea typeface="+mn-lt"/>
                <a:cs typeface="+mn-lt"/>
              </a:rPr>
              <a:t>). IEEE (Vol. 1).</a:t>
            </a:r>
            <a:endParaRPr lang="en-US" sz="800">
              <a:latin typeface="Calibri"/>
              <a:cs typeface="Calibri"/>
            </a:endParaRPr>
          </a:p>
          <a:p>
            <a:pPr marL="171450" indent="-171450">
              <a:buFont typeface="Arial"/>
              <a:buChar char="•"/>
            </a:pPr>
            <a:r>
              <a:rPr lang="en-US" sz="800">
                <a:latin typeface="Calibri"/>
                <a:cs typeface="Calibri"/>
              </a:rPr>
              <a:t>Thomas Gilray, Sidharth Kumar, and Kristopher Micinski. Compiling data-parallel </a:t>
            </a:r>
            <a:r>
              <a:rPr lang="en-US" sz="800" err="1">
                <a:latin typeface="Calibri"/>
                <a:cs typeface="Calibri"/>
              </a:rPr>
              <a:t>datalog</a:t>
            </a:r>
            <a:r>
              <a:rPr lang="en-US" sz="800">
                <a:latin typeface="Calibri"/>
                <a:cs typeface="Calibri"/>
              </a:rPr>
              <a:t>. In Proceedings of the 30th ACM SIGPLAN International Conference on Compiler Construction, CC 2021,page 23–35, New York, NY, USA, 2021. Association for Computing Machinery.</a:t>
            </a:r>
          </a:p>
        </p:txBody>
      </p:sp>
      <p:graphicFrame>
        <p:nvGraphicFramePr>
          <p:cNvPr id="1039" name="Diagram 1039">
            <a:extLst>
              <a:ext uri="{FF2B5EF4-FFF2-40B4-BE49-F238E27FC236}">
                <a16:creationId xmlns:a16="http://schemas.microsoft.com/office/drawing/2014/main" id="{4A9ADDFA-6C23-5757-F53B-E8A130E83800}"/>
              </a:ext>
            </a:extLst>
          </p:cNvPr>
          <p:cNvGraphicFramePr/>
          <p:nvPr>
            <p:extLst>
              <p:ext uri="{D42A27DB-BD31-4B8C-83A1-F6EECF244321}">
                <p14:modId xmlns:p14="http://schemas.microsoft.com/office/powerpoint/2010/main" val="445065195"/>
              </p:ext>
            </p:extLst>
          </p:nvPr>
        </p:nvGraphicFramePr>
        <p:xfrm>
          <a:off x="693616" y="1590431"/>
          <a:ext cx="10677768" cy="3940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77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0B3CD-6B51-3F39-527D-622A6667521B}"/>
              </a:ext>
            </a:extLst>
          </p:cNvPr>
          <p:cNvSpPr>
            <a:spLocks noGrp="1"/>
          </p:cNvSpPr>
          <p:nvPr>
            <p:ph type="title"/>
          </p:nvPr>
        </p:nvSpPr>
        <p:spPr>
          <a:xfrm>
            <a:off x="536364" y="476722"/>
            <a:ext cx="10636465" cy="768545"/>
          </a:xfrm>
        </p:spPr>
        <p:txBody>
          <a:bodyPr anchor="ctr">
            <a:normAutofit/>
          </a:bodyPr>
          <a:lstStyle/>
          <a:p>
            <a:r>
              <a:rPr lang="en-US"/>
              <a:t>Parallel Join: Algorithms</a:t>
            </a:r>
          </a:p>
        </p:txBody>
      </p:sp>
      <p:sp>
        <p:nvSpPr>
          <p:cNvPr id="4" name="Slide Number Placeholder 3">
            <a:extLst>
              <a:ext uri="{FF2B5EF4-FFF2-40B4-BE49-F238E27FC236}">
                <a16:creationId xmlns:a16="http://schemas.microsoft.com/office/drawing/2014/main" id="{ED61FC39-EA41-26BB-E0D8-B0F9EF0A63B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16</a:t>
            </a:fld>
            <a:endParaRPr lang="en-US"/>
          </a:p>
        </p:txBody>
      </p:sp>
      <p:sp>
        <p:nvSpPr>
          <p:cNvPr id="5" name="Footer Placeholder 4">
            <a:extLst>
              <a:ext uri="{FF2B5EF4-FFF2-40B4-BE49-F238E27FC236}">
                <a16:creationId xmlns:a16="http://schemas.microsoft.com/office/drawing/2014/main" id="{494D98D0-9416-6E5F-2294-6C4B2741B32E}"/>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33A2D6E7-AB82-6FAC-4C5F-DB3A9F179C54}"/>
              </a:ext>
            </a:extLst>
          </p:cNvPr>
          <p:cNvGraphicFramePr>
            <a:graphicFrameLocks noGrp="1"/>
          </p:cNvGraphicFramePr>
          <p:nvPr>
            <p:ph idx="1"/>
            <p:extLst>
              <p:ext uri="{D42A27DB-BD31-4B8C-83A1-F6EECF244321}">
                <p14:modId xmlns:p14="http://schemas.microsoft.com/office/powerpoint/2010/main" val="577970413"/>
              </p:ext>
            </p:extLst>
          </p:nvPr>
        </p:nvGraphicFramePr>
        <p:xfrm>
          <a:off x="2069274" y="2238336"/>
          <a:ext cx="7844019" cy="238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1">
            <a:extLst>
              <a:ext uri="{FF2B5EF4-FFF2-40B4-BE49-F238E27FC236}">
                <a16:creationId xmlns:a16="http://schemas.microsoft.com/office/drawing/2014/main" id="{64592FE8-5E74-4AB1-3DAB-B1721833BB06}"/>
              </a:ext>
            </a:extLst>
          </p:cNvPr>
          <p:cNvSpPr txBox="1"/>
          <p:nvPr/>
        </p:nvSpPr>
        <p:spPr>
          <a:xfrm>
            <a:off x="634843" y="5948326"/>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54030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078021-6116-F481-6B94-9F43D27E0C01}"/>
              </a:ext>
            </a:extLst>
          </p:cNvPr>
          <p:cNvSpPr>
            <a:spLocks noGrp="1"/>
          </p:cNvSpPr>
          <p:nvPr>
            <p:ph type="title"/>
          </p:nvPr>
        </p:nvSpPr>
        <p:spPr>
          <a:xfrm>
            <a:off x="762553" y="927106"/>
            <a:ext cx="9149799" cy="450031"/>
          </a:xfrm>
        </p:spPr>
        <p:txBody>
          <a:bodyPr anchor="t">
            <a:normAutofit/>
          </a:bodyPr>
          <a:lstStyle/>
          <a:p>
            <a:r>
              <a:rPr lang="en-US" sz="3100">
                <a:latin typeface="Proxima Nova Rg"/>
              </a:rPr>
              <a:t>Research Gaps in Parallel Join Implementations</a:t>
            </a:r>
            <a:endParaRPr lang="en-US" sz="3100"/>
          </a:p>
        </p:txBody>
      </p:sp>
      <p:sp>
        <p:nvSpPr>
          <p:cNvPr id="5" name="Footer Placeholder 4">
            <a:extLst>
              <a:ext uri="{FF2B5EF4-FFF2-40B4-BE49-F238E27FC236}">
                <a16:creationId xmlns:a16="http://schemas.microsoft.com/office/drawing/2014/main" id="{1BEC724F-641E-A3F8-9266-6BD58FCD98E9}"/>
              </a:ext>
            </a:extLst>
          </p:cNvPr>
          <p:cNvSpPr>
            <a:spLocks noGrp="1"/>
          </p:cNvSpPr>
          <p:nvPr>
            <p:ph type="ftr" sz="quarter" idx="10"/>
          </p:nvPr>
        </p:nvSpPr>
        <p:spPr>
          <a:xfrm>
            <a:off x="3411355" y="5976244"/>
            <a:ext cx="6500999" cy="365125"/>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094A1BA8-5AA3-0959-90AD-C71418F270AD}"/>
              </a:ext>
            </a:extLst>
          </p:cNvPr>
          <p:cNvGraphicFramePr>
            <a:graphicFrameLocks noGrp="1"/>
          </p:cNvGraphicFramePr>
          <p:nvPr>
            <p:ph idx="1"/>
            <p:extLst>
              <p:ext uri="{D42A27DB-BD31-4B8C-83A1-F6EECF244321}">
                <p14:modId xmlns:p14="http://schemas.microsoft.com/office/powerpoint/2010/main" val="3446626446"/>
              </p:ext>
            </p:extLst>
          </p:nvPr>
        </p:nvGraphicFramePr>
        <p:xfrm>
          <a:off x="762551" y="1893768"/>
          <a:ext cx="10146261" cy="3930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hidden="1">
            <a:extLst>
              <a:ext uri="{FF2B5EF4-FFF2-40B4-BE49-F238E27FC236}">
                <a16:creationId xmlns:a16="http://schemas.microsoft.com/office/drawing/2014/main" id="{2728A1A9-8ACB-3838-2B96-F9C77897E0D2}"/>
              </a:ext>
            </a:extLst>
          </p:cNvPr>
          <p:cNvSpPr>
            <a:spLocks noGrp="1"/>
          </p:cNvSpPr>
          <p:nvPr>
            <p:ph type="sldNum" sz="quarter" idx="4294967295"/>
          </p:nvPr>
        </p:nvSpPr>
        <p:spPr>
          <a:xfrm>
            <a:off x="11470781" y="570009"/>
            <a:ext cx="304131" cy="365125"/>
          </a:xfrm>
          <a:prstGeom prst="rect">
            <a:avLst/>
          </a:prstGeom>
        </p:spPr>
        <p:txBody>
          <a:bodyPr/>
          <a:lstStyle/>
          <a:p>
            <a:pPr>
              <a:spcAft>
                <a:spcPts val="600"/>
              </a:spcAft>
            </a:pPr>
            <a:fld id="{54797FC3-DC33-DA47-95F6-F7EB925D69E8}" type="slidenum">
              <a:rPr lang="en-US" dirty="0" smtClean="0"/>
              <a:pPr>
                <a:spcAft>
                  <a:spcPts val="600"/>
                </a:spcAft>
              </a:pPr>
              <a:t>17</a:t>
            </a:fld>
            <a:endParaRPr lang="en-US"/>
          </a:p>
        </p:txBody>
      </p:sp>
    </p:spTree>
    <p:extLst>
      <p:ext uri="{BB962C8B-B14F-4D97-AF65-F5344CB8AC3E}">
        <p14:creationId xmlns:p14="http://schemas.microsoft.com/office/powerpoint/2010/main" val="2085975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18</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i="0" u="none" strike="noStrike">
                <a:solidFill>
                  <a:srgbClr val="000000"/>
                </a:solidFill>
                <a:latin typeface="Proxima Nova Rg"/>
              </a:rPr>
              <a:t>Transitive Closure Computation</a:t>
            </a:r>
            <a:r>
              <a:rPr lang="en-US" sz="1800" b="1" i="0">
                <a:solidFill>
                  <a:srgbClr val="000000"/>
                </a:solidFill>
                <a:latin typeface="Proxima Nova Rg"/>
              </a:rPr>
              <a:t>​</a:t>
            </a:r>
            <a:endParaRPr lang="en-US" b="1">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3254089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Logical Inference for Graphs </a:t>
            </a:r>
            <a:endParaRPr lang="en-US"/>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19</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sp>
        <p:nvSpPr>
          <p:cNvPr id="6" name="Rectangle 5">
            <a:extLst>
              <a:ext uri="{FF2B5EF4-FFF2-40B4-BE49-F238E27FC236}">
                <a16:creationId xmlns:a16="http://schemas.microsoft.com/office/drawing/2014/main" id="{F4F28747-5C30-10C0-A13F-F0D81208FE0D}"/>
              </a:ext>
            </a:extLst>
          </p:cNvPr>
          <p:cNvSpPr/>
          <p:nvPr/>
        </p:nvSpPr>
        <p:spPr>
          <a:xfrm>
            <a:off x="4551550" y="2343162"/>
            <a:ext cx="3821224" cy="707886"/>
          </a:xfrm>
          <a:prstGeom prst="rect">
            <a:avLst/>
          </a:prstGeom>
          <a:ln>
            <a:solidFill>
              <a:schemeClr val="tx1"/>
            </a:solidFill>
          </a:ln>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&lt;- G(</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a:t>
            </a:r>
          </a:p>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x,z</a:t>
            </a:r>
            <a:r>
              <a:rPr lang="en-US" sz="2000" kern="0">
                <a:latin typeface="Roboto Mono"/>
                <a:ea typeface="Roboto Mono"/>
                <a:cs typeface="Roboto Mono"/>
                <a:sym typeface="Roboto Mono"/>
              </a:rPr>
              <a:t>) &lt;- 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),G(</a:t>
            </a:r>
            <a:r>
              <a:rPr lang="en-US" sz="2000" kern="0" err="1">
                <a:latin typeface="Roboto Mono"/>
                <a:ea typeface="Roboto Mono"/>
                <a:cs typeface="Roboto Mono"/>
                <a:sym typeface="Roboto Mono"/>
              </a:rPr>
              <a:t>y,z</a:t>
            </a:r>
            <a:r>
              <a:rPr lang="en-US" sz="2000" kern="0">
                <a:latin typeface="Roboto Mono"/>
                <a:ea typeface="Roboto Mono"/>
                <a:cs typeface="Roboto Mono"/>
                <a:sym typeface="Roboto Mono"/>
              </a:rPr>
              <a:t>)</a:t>
            </a:r>
            <a:endParaRPr lang="en-US" sz="2000" kern="0">
              <a:latin typeface="Roboto Mono"/>
              <a:ea typeface="Roboto Mono"/>
              <a:cs typeface="Roboto Mono"/>
            </a:endParaRPr>
          </a:p>
        </p:txBody>
      </p:sp>
      <p:grpSp>
        <p:nvGrpSpPr>
          <p:cNvPr id="7" name="Group 6">
            <a:extLst>
              <a:ext uri="{FF2B5EF4-FFF2-40B4-BE49-F238E27FC236}">
                <a16:creationId xmlns:a16="http://schemas.microsoft.com/office/drawing/2014/main" id="{2AD0A20F-49DE-D5F4-1309-424F8F4279AF}"/>
              </a:ext>
            </a:extLst>
          </p:cNvPr>
          <p:cNvGrpSpPr/>
          <p:nvPr/>
        </p:nvGrpSpPr>
        <p:grpSpPr>
          <a:xfrm>
            <a:off x="280706" y="1544951"/>
            <a:ext cx="3460347" cy="2198128"/>
            <a:chOff x="280706" y="1544951"/>
            <a:chExt cx="4845378" cy="2901885"/>
          </a:xfrm>
        </p:grpSpPr>
        <p:grpSp>
          <p:nvGrpSpPr>
            <p:cNvPr id="26" name="Group 25">
              <a:extLst>
                <a:ext uri="{FF2B5EF4-FFF2-40B4-BE49-F238E27FC236}">
                  <a16:creationId xmlns:a16="http://schemas.microsoft.com/office/drawing/2014/main" id="{5CD67111-FBFE-A247-FA79-0D8CFF8A37A5}"/>
                </a:ext>
              </a:extLst>
            </p:cNvPr>
            <p:cNvGrpSpPr/>
            <p:nvPr/>
          </p:nvGrpSpPr>
          <p:grpSpPr>
            <a:xfrm>
              <a:off x="280706" y="1544951"/>
              <a:ext cx="4845378" cy="2901885"/>
              <a:chOff x="280706" y="1544951"/>
              <a:chExt cx="4845378" cy="2901885"/>
            </a:xfrm>
          </p:grpSpPr>
          <p:sp>
            <p:nvSpPr>
              <p:cNvPr id="28" name="Oval 27">
                <a:extLst>
                  <a:ext uri="{FF2B5EF4-FFF2-40B4-BE49-F238E27FC236}">
                    <a16:creationId xmlns:a16="http://schemas.microsoft.com/office/drawing/2014/main" id="{223FDC09-601A-85F8-2D62-AAD0FE0B84BC}"/>
                  </a:ext>
                </a:extLst>
              </p:cNvPr>
              <p:cNvSpPr/>
              <p:nvPr/>
            </p:nvSpPr>
            <p:spPr>
              <a:xfrm>
                <a:off x="280706"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29" name="Oval 28">
                <a:extLst>
                  <a:ext uri="{FF2B5EF4-FFF2-40B4-BE49-F238E27FC236}">
                    <a16:creationId xmlns:a16="http://schemas.microsoft.com/office/drawing/2014/main" id="{48007F16-A41B-C2E7-F2CB-CAB29D59CE68}"/>
                  </a:ext>
                </a:extLst>
              </p:cNvPr>
              <p:cNvSpPr/>
              <p:nvPr/>
            </p:nvSpPr>
            <p:spPr>
              <a:xfrm>
                <a:off x="1444379" y="15449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30" name="Oval 29">
                <a:extLst>
                  <a:ext uri="{FF2B5EF4-FFF2-40B4-BE49-F238E27FC236}">
                    <a16:creationId xmlns:a16="http://schemas.microsoft.com/office/drawing/2014/main" id="{CA0A9369-5F04-1DF6-2ED0-9BB1A27CDB46}"/>
                  </a:ext>
                </a:extLst>
              </p:cNvPr>
              <p:cNvSpPr/>
              <p:nvPr/>
            </p:nvSpPr>
            <p:spPr>
              <a:xfrm>
                <a:off x="1444379" y="40173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31" name="Oval 30">
                <a:extLst>
                  <a:ext uri="{FF2B5EF4-FFF2-40B4-BE49-F238E27FC236}">
                    <a16:creationId xmlns:a16="http://schemas.microsoft.com/office/drawing/2014/main" id="{D1FC16DE-41E9-C319-1F42-56F038C1F345}"/>
                  </a:ext>
                </a:extLst>
              </p:cNvPr>
              <p:cNvSpPr/>
              <p:nvPr/>
            </p:nvSpPr>
            <p:spPr>
              <a:xfrm>
                <a:off x="2775178"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32" name="Oval 31">
                <a:extLst>
                  <a:ext uri="{FF2B5EF4-FFF2-40B4-BE49-F238E27FC236}">
                    <a16:creationId xmlns:a16="http://schemas.microsoft.com/office/drawing/2014/main" id="{AA37254E-8891-4C4E-76C4-D18D4B113A54}"/>
                  </a:ext>
                </a:extLst>
              </p:cNvPr>
              <p:cNvSpPr/>
              <p:nvPr/>
            </p:nvSpPr>
            <p:spPr>
              <a:xfrm>
                <a:off x="4647880"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33" name="Straight Arrow Connector 32">
                <a:extLst>
                  <a:ext uri="{FF2B5EF4-FFF2-40B4-BE49-F238E27FC236}">
                    <a16:creationId xmlns:a16="http://schemas.microsoft.com/office/drawing/2014/main" id="{85E7E7A9-81AA-3B70-034D-F25561BB1338}"/>
                  </a:ext>
                </a:extLst>
              </p:cNvPr>
              <p:cNvCxnSpPr>
                <a:stCxn id="12" idx="7"/>
                <a:endCxn id="13" idx="3"/>
              </p:cNvCxnSpPr>
              <p:nvPr/>
            </p:nvCxnSpPr>
            <p:spPr>
              <a:xfrm flipV="1">
                <a:off x="688879" y="19115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9D93C9-8AE4-AFB5-72EC-8FB1424C3337}"/>
                  </a:ext>
                </a:extLst>
              </p:cNvPr>
              <p:cNvCxnSpPr>
                <a:stCxn id="12" idx="5"/>
                <a:endCxn id="14" idx="1"/>
              </p:cNvCxnSpPr>
              <p:nvPr/>
            </p:nvCxnSpPr>
            <p:spPr>
              <a:xfrm>
                <a:off x="688879" y="32046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A1FD00-5ACB-D3EE-C28D-452BDC36FCA3}"/>
                  </a:ext>
                </a:extLst>
              </p:cNvPr>
              <p:cNvCxnSpPr>
                <a:stCxn id="13" idx="5"/>
                <a:endCxn id="15" idx="1"/>
              </p:cNvCxnSpPr>
              <p:nvPr/>
            </p:nvCxnSpPr>
            <p:spPr>
              <a:xfrm>
                <a:off x="1852551" y="19115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86EB0D-8670-BA68-EDED-23258A7EE007}"/>
                  </a:ext>
                </a:extLst>
              </p:cNvPr>
              <p:cNvCxnSpPr>
                <a:stCxn id="14" idx="7"/>
                <a:endCxn id="15" idx="3"/>
              </p:cNvCxnSpPr>
              <p:nvPr/>
            </p:nvCxnSpPr>
            <p:spPr>
              <a:xfrm flipV="1">
                <a:off x="1852551" y="32046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2A81CD-A2FA-58BA-31B6-DB5EB472BCF1}"/>
                  </a:ext>
                </a:extLst>
              </p:cNvPr>
              <p:cNvCxnSpPr>
                <a:stCxn id="15" idx="6"/>
                <a:endCxn id="16" idx="2"/>
              </p:cNvCxnSpPr>
              <p:nvPr/>
            </p:nvCxnSpPr>
            <p:spPr>
              <a:xfrm>
                <a:off x="3253382" y="30527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302824B0-B2E0-4289-966A-413A5580388F}"/>
                </a:ext>
              </a:extLst>
            </p:cNvPr>
            <p:cNvSpPr/>
            <p:nvPr/>
          </p:nvSpPr>
          <p:spPr>
            <a:xfrm>
              <a:off x="2433009" y="1722559"/>
              <a:ext cx="509977" cy="487578"/>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G</a:t>
              </a:r>
              <a:endParaRPr lang="en-US" b="1"/>
            </a:p>
          </p:txBody>
        </p:sp>
      </p:grpSp>
      <p:grpSp>
        <p:nvGrpSpPr>
          <p:cNvPr id="8" name="Group 7">
            <a:extLst>
              <a:ext uri="{FF2B5EF4-FFF2-40B4-BE49-F238E27FC236}">
                <a16:creationId xmlns:a16="http://schemas.microsoft.com/office/drawing/2014/main" id="{FD1E2453-E462-A532-AD43-EB5D203AD3CC}"/>
              </a:ext>
            </a:extLst>
          </p:cNvPr>
          <p:cNvGrpSpPr/>
          <p:nvPr/>
        </p:nvGrpSpPr>
        <p:grpSpPr>
          <a:xfrm>
            <a:off x="9199182" y="1149181"/>
            <a:ext cx="2594555" cy="2468878"/>
            <a:chOff x="9199188" y="1149181"/>
            <a:chExt cx="4845378" cy="3652355"/>
          </a:xfrm>
        </p:grpSpPr>
        <p:sp>
          <p:nvSpPr>
            <p:cNvPr id="11" name="Oval 10">
              <a:extLst>
                <a:ext uri="{FF2B5EF4-FFF2-40B4-BE49-F238E27FC236}">
                  <a16:creationId xmlns:a16="http://schemas.microsoft.com/office/drawing/2014/main" id="{0CA62074-F27E-FC70-852F-94E109B790B7}"/>
                </a:ext>
              </a:extLst>
            </p:cNvPr>
            <p:cNvSpPr/>
            <p:nvPr/>
          </p:nvSpPr>
          <p:spPr>
            <a:xfrm>
              <a:off x="9199188"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2" name="Oval 11">
              <a:extLst>
                <a:ext uri="{FF2B5EF4-FFF2-40B4-BE49-F238E27FC236}">
                  <a16:creationId xmlns:a16="http://schemas.microsoft.com/office/drawing/2014/main" id="{6857691A-6664-D422-9BE8-2367F883D5AD}"/>
                </a:ext>
              </a:extLst>
            </p:cNvPr>
            <p:cNvSpPr/>
            <p:nvPr/>
          </p:nvSpPr>
          <p:spPr>
            <a:xfrm>
              <a:off x="10362861" y="18996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3" name="Oval 12">
              <a:extLst>
                <a:ext uri="{FF2B5EF4-FFF2-40B4-BE49-F238E27FC236}">
                  <a16:creationId xmlns:a16="http://schemas.microsoft.com/office/drawing/2014/main" id="{ABCBC611-8BC5-CE29-173A-97FAA62551E8}"/>
                </a:ext>
              </a:extLst>
            </p:cNvPr>
            <p:cNvSpPr/>
            <p:nvPr/>
          </p:nvSpPr>
          <p:spPr>
            <a:xfrm>
              <a:off x="10362861" y="43720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4" name="Oval 13">
              <a:extLst>
                <a:ext uri="{FF2B5EF4-FFF2-40B4-BE49-F238E27FC236}">
                  <a16:creationId xmlns:a16="http://schemas.microsoft.com/office/drawing/2014/main" id="{A21F5501-4C5E-D507-B85E-341DA562B7C2}"/>
                </a:ext>
              </a:extLst>
            </p:cNvPr>
            <p:cNvSpPr/>
            <p:nvPr/>
          </p:nvSpPr>
          <p:spPr>
            <a:xfrm>
              <a:off x="11693660"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5" name="Oval 14">
              <a:extLst>
                <a:ext uri="{FF2B5EF4-FFF2-40B4-BE49-F238E27FC236}">
                  <a16:creationId xmlns:a16="http://schemas.microsoft.com/office/drawing/2014/main" id="{6F43092C-BA2C-0521-8E2F-E499F31926AC}"/>
                </a:ext>
              </a:extLst>
            </p:cNvPr>
            <p:cNvSpPr/>
            <p:nvPr/>
          </p:nvSpPr>
          <p:spPr>
            <a:xfrm>
              <a:off x="13566362"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6" name="Straight Arrow Connector 15">
              <a:extLst>
                <a:ext uri="{FF2B5EF4-FFF2-40B4-BE49-F238E27FC236}">
                  <a16:creationId xmlns:a16="http://schemas.microsoft.com/office/drawing/2014/main" id="{7AAFBD3B-08F9-8545-6A96-CD0F3B2B8EF8}"/>
                </a:ext>
              </a:extLst>
            </p:cNvPr>
            <p:cNvCxnSpPr>
              <a:stCxn id="24" idx="7"/>
              <a:endCxn id="25" idx="3"/>
            </p:cNvCxnSpPr>
            <p:nvPr/>
          </p:nvCxnSpPr>
          <p:spPr>
            <a:xfrm flipV="1">
              <a:off x="9607361" y="22662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82EC5F-5BE6-C921-1346-359A5781EEC6}"/>
                </a:ext>
              </a:extLst>
            </p:cNvPr>
            <p:cNvCxnSpPr>
              <a:stCxn id="24" idx="5"/>
              <a:endCxn id="26" idx="1"/>
            </p:cNvCxnSpPr>
            <p:nvPr/>
          </p:nvCxnSpPr>
          <p:spPr>
            <a:xfrm>
              <a:off x="9607361" y="35593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95589E-81A5-C6DF-4E85-B8B019243E23}"/>
                </a:ext>
              </a:extLst>
            </p:cNvPr>
            <p:cNvCxnSpPr>
              <a:stCxn id="25" idx="5"/>
              <a:endCxn id="27" idx="1"/>
            </p:cNvCxnSpPr>
            <p:nvPr/>
          </p:nvCxnSpPr>
          <p:spPr>
            <a:xfrm>
              <a:off x="10771033" y="22662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13DDC7-33DA-8F7E-8CC8-BA7E8FDF7570}"/>
                </a:ext>
              </a:extLst>
            </p:cNvPr>
            <p:cNvCxnSpPr>
              <a:stCxn id="26" idx="7"/>
              <a:endCxn id="27" idx="3"/>
            </p:cNvCxnSpPr>
            <p:nvPr/>
          </p:nvCxnSpPr>
          <p:spPr>
            <a:xfrm flipV="1">
              <a:off x="10771033" y="35593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4442B6-E0E0-3769-C9E5-AFE4B742AB54}"/>
                </a:ext>
              </a:extLst>
            </p:cNvPr>
            <p:cNvCxnSpPr>
              <a:stCxn id="27" idx="6"/>
              <a:endCxn id="28" idx="2"/>
            </p:cNvCxnSpPr>
            <p:nvPr/>
          </p:nvCxnSpPr>
          <p:spPr>
            <a:xfrm>
              <a:off x="12171864"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784EA1-6389-9412-1A1D-4EF8FA134813}"/>
                </a:ext>
              </a:extLst>
            </p:cNvPr>
            <p:cNvCxnSpPr>
              <a:stCxn id="24" idx="6"/>
              <a:endCxn id="27" idx="2"/>
            </p:cNvCxnSpPr>
            <p:nvPr/>
          </p:nvCxnSpPr>
          <p:spPr>
            <a:xfrm>
              <a:off x="9677392" y="3407476"/>
              <a:ext cx="2016268" cy="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75CAD1-9077-1302-E668-0669826560E9}"/>
                </a:ext>
              </a:extLst>
            </p:cNvPr>
            <p:cNvCxnSpPr>
              <a:stCxn id="25" idx="6"/>
              <a:endCxn id="28" idx="1"/>
            </p:cNvCxnSpPr>
            <p:nvPr/>
          </p:nvCxnSpPr>
          <p:spPr>
            <a:xfrm>
              <a:off x="10841065" y="2114378"/>
              <a:ext cx="2795328" cy="1141263"/>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75558D-A68A-DC50-46A8-5C54FDE97A7E}"/>
                </a:ext>
              </a:extLst>
            </p:cNvPr>
            <p:cNvCxnSpPr>
              <a:stCxn id="26" idx="6"/>
              <a:endCxn id="28" idx="3"/>
            </p:cNvCxnSpPr>
            <p:nvPr/>
          </p:nvCxnSpPr>
          <p:spPr>
            <a:xfrm flipV="1">
              <a:off x="10841065" y="3559310"/>
              <a:ext cx="2795328" cy="102750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51">
              <a:extLst>
                <a:ext uri="{FF2B5EF4-FFF2-40B4-BE49-F238E27FC236}">
                  <a16:creationId xmlns:a16="http://schemas.microsoft.com/office/drawing/2014/main" id="{ABDE6905-1B3A-8E34-2C85-1FEF526A8706}"/>
                </a:ext>
              </a:extLst>
            </p:cNvPr>
            <p:cNvSpPr/>
            <p:nvPr/>
          </p:nvSpPr>
          <p:spPr>
            <a:xfrm>
              <a:off x="9438579" y="1149181"/>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426B5FE3-6878-9DCC-3C1B-15A3585D705B}"/>
                </a:ext>
              </a:extLst>
            </p:cNvPr>
            <p:cNvSpPr/>
            <p:nvPr/>
          </p:nvSpPr>
          <p:spPr>
            <a:xfrm>
              <a:off x="12283243" y="2055917"/>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sp>
        <p:nvSpPr>
          <p:cNvPr id="9" name="Right Arrow 18">
            <a:extLst>
              <a:ext uri="{FF2B5EF4-FFF2-40B4-BE49-F238E27FC236}">
                <a16:creationId xmlns:a16="http://schemas.microsoft.com/office/drawing/2014/main" id="{51606AD1-32AF-6E03-5135-AA036D896145}"/>
              </a:ext>
            </a:extLst>
          </p:cNvPr>
          <p:cNvSpPr/>
          <p:nvPr/>
        </p:nvSpPr>
        <p:spPr>
          <a:xfrm>
            <a:off x="3863452"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0" name="Right Arrow 56">
            <a:extLst>
              <a:ext uri="{FF2B5EF4-FFF2-40B4-BE49-F238E27FC236}">
                <a16:creationId xmlns:a16="http://schemas.microsoft.com/office/drawing/2014/main" id="{57F57090-440C-4A77-4C96-B06D99FD8EC7}"/>
              </a:ext>
            </a:extLst>
          </p:cNvPr>
          <p:cNvSpPr/>
          <p:nvPr/>
        </p:nvSpPr>
        <p:spPr>
          <a:xfrm>
            <a:off x="8446379"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aphicFrame>
        <p:nvGraphicFramePr>
          <p:cNvPr id="38" name="Table 37">
            <a:extLst>
              <a:ext uri="{FF2B5EF4-FFF2-40B4-BE49-F238E27FC236}">
                <a16:creationId xmlns:a16="http://schemas.microsoft.com/office/drawing/2014/main" id="{BA6E0F8F-271F-D8FD-6F65-F7E7364E0EA2}"/>
              </a:ext>
            </a:extLst>
          </p:cNvPr>
          <p:cNvGraphicFramePr>
            <a:graphicFrameLocks noGrp="1"/>
          </p:cNvGraphicFramePr>
          <p:nvPr>
            <p:extLst>
              <p:ext uri="{D42A27DB-BD31-4B8C-83A1-F6EECF244321}">
                <p14:modId xmlns:p14="http://schemas.microsoft.com/office/powerpoint/2010/main" val="2199114824"/>
              </p:ext>
            </p:extLst>
          </p:nvPr>
        </p:nvGraphicFramePr>
        <p:xfrm>
          <a:off x="9407769" y="3741615"/>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2577419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117242188"/>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628312793"/>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4393734"/>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5323823"/>
                  </a:ext>
                </a:extLst>
              </a:tr>
            </a:tbl>
          </a:graphicData>
        </a:graphic>
      </p:graphicFrame>
      <p:graphicFrame>
        <p:nvGraphicFramePr>
          <p:cNvPr id="39" name="Table 38">
            <a:extLst>
              <a:ext uri="{FF2B5EF4-FFF2-40B4-BE49-F238E27FC236}">
                <a16:creationId xmlns:a16="http://schemas.microsoft.com/office/drawing/2014/main" id="{BE3D9087-E073-CEA0-A133-D7C83432337B}"/>
              </a:ext>
            </a:extLst>
          </p:cNvPr>
          <p:cNvGraphicFramePr>
            <a:graphicFrameLocks noGrp="1"/>
          </p:cNvGraphicFramePr>
          <p:nvPr>
            <p:extLst>
              <p:ext uri="{D42A27DB-BD31-4B8C-83A1-F6EECF244321}">
                <p14:modId xmlns:p14="http://schemas.microsoft.com/office/powerpoint/2010/main" val="818819648"/>
              </p:ext>
            </p:extLst>
          </p:nvPr>
        </p:nvGraphicFramePr>
        <p:xfrm>
          <a:off x="322384" y="3849077"/>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3117242188"/>
                  </a:ext>
                </a:extLst>
              </a:tr>
            </a:tbl>
          </a:graphicData>
        </a:graphic>
      </p:graphicFrame>
    </p:spTree>
    <p:extLst>
      <p:ext uri="{BB962C8B-B14F-4D97-AF65-F5344CB8AC3E}">
        <p14:creationId xmlns:p14="http://schemas.microsoft.com/office/powerpoint/2010/main" val="2693769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2</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2618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20</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extLst>
              <p:ext uri="{D42A27DB-BD31-4B8C-83A1-F6EECF244321}">
                <p14:modId xmlns:p14="http://schemas.microsoft.com/office/powerpoint/2010/main" val="3969883902"/>
              </p:ext>
            </p:extLst>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153900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1</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21</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extLst>
              <p:ext uri="{D42A27DB-BD31-4B8C-83A1-F6EECF244321}">
                <p14:modId xmlns:p14="http://schemas.microsoft.com/office/powerpoint/2010/main" val="364866620"/>
              </p:ext>
            </p:extLst>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3​</a:t>
                      </a:r>
                      <a:endParaRPr lang="en-US">
                        <a:solidFill>
                          <a:srgbClr val="FF0000"/>
                        </a:solidFill>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solidFill>
                            <a:srgbClr val="FF0000"/>
                          </a:solidFill>
                          <a:effectLst/>
                        </a:rPr>
                        <a:t>1​</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solidFill>
                            <a:srgbClr val="FF0000"/>
                          </a:solidFill>
                          <a:effectLst/>
                        </a:rPr>
                        <a:t>2​</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38977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2</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22</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extLst>
              <p:ext uri="{D42A27DB-BD31-4B8C-83A1-F6EECF244321}">
                <p14:modId xmlns:p14="http://schemas.microsoft.com/office/powerpoint/2010/main" val="3163636066"/>
              </p:ext>
            </p:extLst>
          </p:nvPr>
        </p:nvGraphicFramePr>
        <p:xfrm>
          <a:off x="6345917"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203048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3</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23</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10" name="Group 9">
            <a:extLst>
              <a:ext uri="{FF2B5EF4-FFF2-40B4-BE49-F238E27FC236}">
                <a16:creationId xmlns:a16="http://schemas.microsoft.com/office/drawing/2014/main" id="{2A72BC48-3286-1CE9-09B0-EC6B3927045E}"/>
              </a:ext>
            </a:extLst>
          </p:cNvPr>
          <p:cNvGrpSpPr/>
          <p:nvPr/>
        </p:nvGrpSpPr>
        <p:grpSpPr>
          <a:xfrm>
            <a:off x="9238261" y="1149180"/>
            <a:ext cx="2594555" cy="2468878"/>
            <a:chOff x="9238261" y="1149180"/>
            <a:chExt cx="4845378" cy="3652355"/>
          </a:xfrm>
        </p:grpSpPr>
        <p:sp>
          <p:nvSpPr>
            <p:cNvPr id="12" name="Oval 11">
              <a:extLst>
                <a:ext uri="{FF2B5EF4-FFF2-40B4-BE49-F238E27FC236}">
                  <a16:creationId xmlns:a16="http://schemas.microsoft.com/office/drawing/2014/main" id="{E43E161E-FD73-ABA7-428C-8D8DB45ED45B}"/>
                </a:ext>
              </a:extLst>
            </p:cNvPr>
            <p:cNvSpPr/>
            <p:nvPr/>
          </p:nvSpPr>
          <p:spPr>
            <a:xfrm>
              <a:off x="9238261"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3" name="Oval 12">
              <a:extLst>
                <a:ext uri="{FF2B5EF4-FFF2-40B4-BE49-F238E27FC236}">
                  <a16:creationId xmlns:a16="http://schemas.microsoft.com/office/drawing/2014/main" id="{D117F97D-55E5-9A1B-EA9B-080BD8C764D0}"/>
                </a:ext>
              </a:extLst>
            </p:cNvPr>
            <p:cNvSpPr/>
            <p:nvPr/>
          </p:nvSpPr>
          <p:spPr>
            <a:xfrm>
              <a:off x="10401934"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4" name="Oval 13">
              <a:extLst>
                <a:ext uri="{FF2B5EF4-FFF2-40B4-BE49-F238E27FC236}">
                  <a16:creationId xmlns:a16="http://schemas.microsoft.com/office/drawing/2014/main" id="{F8B74D45-270C-EAC4-2AEE-447E46BFEB7B}"/>
                </a:ext>
              </a:extLst>
            </p:cNvPr>
            <p:cNvSpPr/>
            <p:nvPr/>
          </p:nvSpPr>
          <p:spPr>
            <a:xfrm>
              <a:off x="10401934"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5" name="Oval 14">
              <a:extLst>
                <a:ext uri="{FF2B5EF4-FFF2-40B4-BE49-F238E27FC236}">
                  <a16:creationId xmlns:a16="http://schemas.microsoft.com/office/drawing/2014/main" id="{FC3AD2B0-4475-D1AB-4CAA-32072FF9C370}"/>
                </a:ext>
              </a:extLst>
            </p:cNvPr>
            <p:cNvSpPr/>
            <p:nvPr/>
          </p:nvSpPr>
          <p:spPr>
            <a:xfrm>
              <a:off x="11732733"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6" name="Oval 15">
              <a:extLst>
                <a:ext uri="{FF2B5EF4-FFF2-40B4-BE49-F238E27FC236}">
                  <a16:creationId xmlns:a16="http://schemas.microsoft.com/office/drawing/2014/main" id="{5297E3D2-2545-A3F8-1F6D-283D9B498DFE}"/>
                </a:ext>
              </a:extLst>
            </p:cNvPr>
            <p:cNvSpPr/>
            <p:nvPr/>
          </p:nvSpPr>
          <p:spPr>
            <a:xfrm>
              <a:off x="13605435"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7" name="Straight Arrow Connector 16">
              <a:extLst>
                <a:ext uri="{FF2B5EF4-FFF2-40B4-BE49-F238E27FC236}">
                  <a16:creationId xmlns:a16="http://schemas.microsoft.com/office/drawing/2014/main" id="{26096808-9FF7-CA7A-E441-57CC6FF39F6F}"/>
                </a:ext>
              </a:extLst>
            </p:cNvPr>
            <p:cNvCxnSpPr>
              <a:cxnSpLocks/>
              <a:stCxn id="10" idx="7"/>
              <a:endCxn id="11" idx="3"/>
            </p:cNvCxnSpPr>
            <p:nvPr/>
          </p:nvCxnSpPr>
          <p:spPr>
            <a:xfrm flipV="1">
              <a:off x="9646433"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C458B1-1348-434D-3A79-D3C4AB99CC23}"/>
                </a:ext>
              </a:extLst>
            </p:cNvPr>
            <p:cNvCxnSpPr>
              <a:cxnSpLocks/>
              <a:stCxn id="10" idx="5"/>
              <a:endCxn id="12" idx="1"/>
            </p:cNvCxnSpPr>
            <p:nvPr/>
          </p:nvCxnSpPr>
          <p:spPr>
            <a:xfrm>
              <a:off x="9646433"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CA3A1F-AA49-34AF-4552-5F608C3AECA3}"/>
                </a:ext>
              </a:extLst>
            </p:cNvPr>
            <p:cNvCxnSpPr>
              <a:cxnSpLocks/>
              <a:stCxn id="11" idx="5"/>
              <a:endCxn id="13" idx="1"/>
            </p:cNvCxnSpPr>
            <p:nvPr/>
          </p:nvCxnSpPr>
          <p:spPr>
            <a:xfrm>
              <a:off x="10810106"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768116-0569-0D2C-B4E4-4CF13E5B6ECD}"/>
                </a:ext>
              </a:extLst>
            </p:cNvPr>
            <p:cNvCxnSpPr>
              <a:cxnSpLocks/>
              <a:stCxn id="12" idx="7"/>
              <a:endCxn id="13" idx="3"/>
            </p:cNvCxnSpPr>
            <p:nvPr/>
          </p:nvCxnSpPr>
          <p:spPr>
            <a:xfrm flipV="1">
              <a:off x="10810106"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5DDE55-CD77-9ACB-5149-526F1B2818A2}"/>
                </a:ext>
              </a:extLst>
            </p:cNvPr>
            <p:cNvCxnSpPr>
              <a:cxnSpLocks/>
              <a:stCxn id="13" idx="6"/>
              <a:endCxn id="14" idx="2"/>
            </p:cNvCxnSpPr>
            <p:nvPr/>
          </p:nvCxnSpPr>
          <p:spPr>
            <a:xfrm>
              <a:off x="12210937"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8BFC1-BA1E-7C52-DEBE-687C0273D6EF}"/>
                </a:ext>
              </a:extLst>
            </p:cNvPr>
            <p:cNvCxnSpPr>
              <a:cxnSpLocks/>
              <a:stCxn id="10" idx="6"/>
              <a:endCxn id="13" idx="2"/>
            </p:cNvCxnSpPr>
            <p:nvPr/>
          </p:nvCxnSpPr>
          <p:spPr>
            <a:xfrm>
              <a:off x="9716465"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1BBBC2-8BB2-8FEC-131B-D6ADD6E58983}"/>
                </a:ext>
              </a:extLst>
            </p:cNvPr>
            <p:cNvCxnSpPr>
              <a:cxnSpLocks/>
              <a:stCxn id="11" idx="6"/>
              <a:endCxn id="14" idx="1"/>
            </p:cNvCxnSpPr>
            <p:nvPr/>
          </p:nvCxnSpPr>
          <p:spPr>
            <a:xfrm>
              <a:off x="10880138"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30593-FB8D-5BB3-50C5-02843F6ED9B7}"/>
                </a:ext>
              </a:extLst>
            </p:cNvPr>
            <p:cNvCxnSpPr>
              <a:cxnSpLocks/>
              <a:stCxn id="12" idx="6"/>
              <a:endCxn id="14" idx="3"/>
            </p:cNvCxnSpPr>
            <p:nvPr/>
          </p:nvCxnSpPr>
          <p:spPr>
            <a:xfrm flipV="1">
              <a:off x="10880138"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Freeform 51">
              <a:extLst>
                <a:ext uri="{FF2B5EF4-FFF2-40B4-BE49-F238E27FC236}">
                  <a16:creationId xmlns:a16="http://schemas.microsoft.com/office/drawing/2014/main" id="{F25738B8-F32A-834A-FC07-44A0CF0C157D}"/>
                </a:ext>
              </a:extLst>
            </p:cNvPr>
            <p:cNvSpPr/>
            <p:nvPr/>
          </p:nvSpPr>
          <p:spPr>
            <a:xfrm>
              <a:off x="9477652"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DB81C094-9CB8-C478-2B4D-9E2F651906A8}"/>
                </a:ext>
              </a:extLst>
            </p:cNvPr>
            <p:cNvSpPr/>
            <p:nvPr/>
          </p:nvSpPr>
          <p:spPr>
            <a:xfrm>
              <a:off x="12322316" y="2055916"/>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1" name="Table 80">
            <a:extLst>
              <a:ext uri="{FF2B5EF4-FFF2-40B4-BE49-F238E27FC236}">
                <a16:creationId xmlns:a16="http://schemas.microsoft.com/office/drawing/2014/main" id="{326C704A-C829-741F-4075-B6E369DDCFBE}"/>
              </a:ext>
            </a:extLst>
          </p:cNvPr>
          <p:cNvGraphicFramePr>
            <a:graphicFrameLocks noGrp="1"/>
          </p:cNvGraphicFramePr>
          <p:nvPr>
            <p:extLst>
              <p:ext uri="{D42A27DB-BD31-4B8C-83A1-F6EECF244321}">
                <p14:modId xmlns:p14="http://schemas.microsoft.com/office/powerpoint/2010/main" val="327530172"/>
              </p:ext>
            </p:extLst>
          </p:nvPr>
        </p:nvGraphicFramePr>
        <p:xfrm>
          <a:off x="9372984" y="3776003"/>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extLst>
              <p:ext uri="{D42A27DB-BD31-4B8C-83A1-F6EECF244321}">
                <p14:modId xmlns:p14="http://schemas.microsoft.com/office/powerpoint/2010/main" val="1634199744"/>
              </p:ext>
            </p:extLst>
          </p:nvPr>
        </p:nvGraphicFramePr>
        <p:xfrm>
          <a:off x="6345916"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6238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DAD15-081F-DED0-58A2-F8684A7B3F5B}"/>
              </a:ext>
            </a:extLst>
          </p:cNvPr>
          <p:cNvSpPr>
            <a:spLocks noGrp="1"/>
          </p:cNvSpPr>
          <p:nvPr>
            <p:ph type="title"/>
          </p:nvPr>
        </p:nvSpPr>
        <p:spPr/>
        <p:txBody>
          <a:bodyPr/>
          <a:lstStyle/>
          <a:p>
            <a:r>
              <a:rPr lang="en-US">
                <a:latin typeface="Proxima Nova Rg"/>
              </a:rPr>
              <a:t>TC Computation in Iterated Relational Algebra</a:t>
            </a:r>
            <a:endParaRPr lang="en-US"/>
          </a:p>
        </p:txBody>
      </p:sp>
      <p:sp>
        <p:nvSpPr>
          <p:cNvPr id="4" name="Slide Number Placeholder 3">
            <a:extLst>
              <a:ext uri="{FF2B5EF4-FFF2-40B4-BE49-F238E27FC236}">
                <a16:creationId xmlns:a16="http://schemas.microsoft.com/office/drawing/2014/main" id="{E14E45B4-9495-D41D-C30C-3374817B500D}"/>
              </a:ext>
            </a:extLst>
          </p:cNvPr>
          <p:cNvSpPr>
            <a:spLocks noGrp="1"/>
          </p:cNvSpPr>
          <p:nvPr>
            <p:ph type="sldNum" sz="quarter" idx="4"/>
          </p:nvPr>
        </p:nvSpPr>
        <p:spPr/>
        <p:txBody>
          <a:bodyPr/>
          <a:lstStyle/>
          <a:p>
            <a:fld id="{54797FC3-DC33-DA47-95F6-F7EB925D69E8}" type="slidenum">
              <a:rPr lang="en-US" smtClean="0"/>
              <a:pPr/>
              <a:t>24</a:t>
            </a:fld>
            <a:endParaRPr lang="en-US"/>
          </a:p>
        </p:txBody>
      </p:sp>
      <p:sp>
        <p:nvSpPr>
          <p:cNvPr id="5" name="Footer Placeholder 4">
            <a:extLst>
              <a:ext uri="{FF2B5EF4-FFF2-40B4-BE49-F238E27FC236}">
                <a16:creationId xmlns:a16="http://schemas.microsoft.com/office/drawing/2014/main" id="{397E028D-3C6F-5DBB-87C4-97C1836EDD58}"/>
              </a:ext>
            </a:extLst>
          </p:cNvPr>
          <p:cNvSpPr>
            <a:spLocks noGrp="1"/>
          </p:cNvSpPr>
          <p:nvPr>
            <p:ph type="ftr" sz="quarter" idx="10"/>
          </p:nvPr>
        </p:nvSpPr>
        <p:spPr/>
        <p:txBody>
          <a:bodyPr/>
          <a:lstStyle/>
          <a:p>
            <a:r>
              <a:rPr lang="en-GB"/>
              <a:t>Department of Computer Science – Ahmedur Rahman Shovon</a:t>
            </a:r>
          </a:p>
        </p:txBody>
      </p:sp>
      <p:sp>
        <p:nvSpPr>
          <p:cNvPr id="6" name="Oval 5">
            <a:extLst>
              <a:ext uri="{FF2B5EF4-FFF2-40B4-BE49-F238E27FC236}">
                <a16:creationId xmlns:a16="http://schemas.microsoft.com/office/drawing/2014/main" id="{FEBD2E91-7515-7825-B296-0F811B66B140}"/>
              </a:ext>
            </a:extLst>
          </p:cNvPr>
          <p:cNvSpPr/>
          <p:nvPr/>
        </p:nvSpPr>
        <p:spPr>
          <a:xfrm>
            <a:off x="3225799"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8F8CEE-C88C-C308-2820-74B464B963F1}"/>
              </a:ext>
            </a:extLst>
          </p:cNvPr>
          <p:cNvSpPr txBox="1"/>
          <p:nvPr/>
        </p:nvSpPr>
        <p:spPr>
          <a:xfrm>
            <a:off x="3145692"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Tree>
    <p:extLst>
      <p:ext uri="{BB962C8B-B14F-4D97-AF65-F5344CB8AC3E}">
        <p14:creationId xmlns:p14="http://schemas.microsoft.com/office/powerpoint/2010/main" val="953032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DAD15-081F-DED0-58A2-F8684A7B3F5B}"/>
              </a:ext>
            </a:extLst>
          </p:cNvPr>
          <p:cNvSpPr>
            <a:spLocks noGrp="1"/>
          </p:cNvSpPr>
          <p:nvPr>
            <p:ph type="title"/>
          </p:nvPr>
        </p:nvSpPr>
        <p:spPr/>
        <p:txBody>
          <a:bodyPr/>
          <a:lstStyle/>
          <a:p>
            <a:r>
              <a:rPr lang="en-US">
                <a:latin typeface="Proxima Nova Rg"/>
              </a:rPr>
              <a:t>TC Computation in Iterated Relational Algebra</a:t>
            </a:r>
            <a:endParaRPr lang="en-US"/>
          </a:p>
        </p:txBody>
      </p:sp>
      <p:sp>
        <p:nvSpPr>
          <p:cNvPr id="4" name="Slide Number Placeholder 3">
            <a:extLst>
              <a:ext uri="{FF2B5EF4-FFF2-40B4-BE49-F238E27FC236}">
                <a16:creationId xmlns:a16="http://schemas.microsoft.com/office/drawing/2014/main" id="{E14E45B4-9495-D41D-C30C-3374817B500D}"/>
              </a:ext>
            </a:extLst>
          </p:cNvPr>
          <p:cNvSpPr>
            <a:spLocks noGrp="1"/>
          </p:cNvSpPr>
          <p:nvPr>
            <p:ph type="sldNum" sz="quarter" idx="4"/>
          </p:nvPr>
        </p:nvSpPr>
        <p:spPr/>
        <p:txBody>
          <a:bodyPr/>
          <a:lstStyle/>
          <a:p>
            <a:fld id="{54797FC3-DC33-DA47-95F6-F7EB925D69E8}" type="slidenum">
              <a:rPr lang="en-US" smtClean="0"/>
              <a:pPr/>
              <a:t>25</a:t>
            </a:fld>
            <a:endParaRPr lang="en-US"/>
          </a:p>
        </p:txBody>
      </p:sp>
      <p:sp>
        <p:nvSpPr>
          <p:cNvPr id="5" name="Footer Placeholder 4">
            <a:extLst>
              <a:ext uri="{FF2B5EF4-FFF2-40B4-BE49-F238E27FC236}">
                <a16:creationId xmlns:a16="http://schemas.microsoft.com/office/drawing/2014/main" id="{397E028D-3C6F-5DBB-87C4-97C1836EDD58}"/>
              </a:ext>
            </a:extLst>
          </p:cNvPr>
          <p:cNvSpPr>
            <a:spLocks noGrp="1"/>
          </p:cNvSpPr>
          <p:nvPr>
            <p:ph type="ftr" sz="quarter" idx="10"/>
          </p:nvPr>
        </p:nvSpPr>
        <p:spPr/>
        <p:txBody>
          <a:bodyPr/>
          <a:lstStyle/>
          <a:p>
            <a:r>
              <a:rPr lang="en-GB"/>
              <a:t>Department of Computer Science – Ahmedur Rahman Shovon</a:t>
            </a:r>
          </a:p>
        </p:txBody>
      </p:sp>
      <p:sp>
        <p:nvSpPr>
          <p:cNvPr id="7" name="Oval 6">
            <a:extLst>
              <a:ext uri="{FF2B5EF4-FFF2-40B4-BE49-F238E27FC236}">
                <a16:creationId xmlns:a16="http://schemas.microsoft.com/office/drawing/2014/main" id="{2A89841A-AC71-9BC7-B80B-326D9077B56A}"/>
              </a:ext>
            </a:extLst>
          </p:cNvPr>
          <p:cNvSpPr/>
          <p:nvPr/>
        </p:nvSpPr>
        <p:spPr>
          <a:xfrm>
            <a:off x="3225799" y="2278182"/>
            <a:ext cx="2624017" cy="2643555"/>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 name="Oval 5">
            <a:extLst>
              <a:ext uri="{FF2B5EF4-FFF2-40B4-BE49-F238E27FC236}">
                <a16:creationId xmlns:a16="http://schemas.microsoft.com/office/drawing/2014/main" id="{FEBD2E91-7515-7825-B296-0F811B66B140}"/>
              </a:ext>
            </a:extLst>
          </p:cNvPr>
          <p:cNvSpPr/>
          <p:nvPr/>
        </p:nvSpPr>
        <p:spPr>
          <a:xfrm>
            <a:off x="3225799"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8F8CEE-C88C-C308-2820-74B464B963F1}"/>
              </a:ext>
            </a:extLst>
          </p:cNvPr>
          <p:cNvSpPr txBox="1"/>
          <p:nvPr/>
        </p:nvSpPr>
        <p:spPr>
          <a:xfrm>
            <a:off x="3145692"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TextBox 10">
            <a:extLst>
              <a:ext uri="{FF2B5EF4-FFF2-40B4-BE49-F238E27FC236}">
                <a16:creationId xmlns:a16="http://schemas.microsoft.com/office/drawing/2014/main" id="{BEA52C00-DDD1-8107-8FD2-77ABEDFC7427}"/>
              </a:ext>
            </a:extLst>
          </p:cNvPr>
          <p:cNvSpPr txBox="1"/>
          <p:nvPr/>
        </p:nvSpPr>
        <p:spPr>
          <a:xfrm>
            <a:off x="4611076" y="3262923"/>
            <a:ext cx="13481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a:t>
            </a:r>
          </a:p>
        </p:txBody>
      </p:sp>
    </p:spTree>
    <p:extLst>
      <p:ext uri="{BB962C8B-B14F-4D97-AF65-F5344CB8AC3E}">
        <p14:creationId xmlns:p14="http://schemas.microsoft.com/office/powerpoint/2010/main" val="212891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9A5C8C5-0223-F5F4-76C5-A5BFFE82F77E}"/>
              </a:ext>
            </a:extLst>
          </p:cNvPr>
          <p:cNvSpPr/>
          <p:nvPr/>
        </p:nvSpPr>
        <p:spPr>
          <a:xfrm>
            <a:off x="3225799" y="1457570"/>
            <a:ext cx="4245706" cy="43238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003DAD15-081F-DED0-58A2-F8684A7B3F5B}"/>
              </a:ext>
            </a:extLst>
          </p:cNvPr>
          <p:cNvSpPr>
            <a:spLocks noGrp="1"/>
          </p:cNvSpPr>
          <p:nvPr>
            <p:ph type="title"/>
          </p:nvPr>
        </p:nvSpPr>
        <p:spPr/>
        <p:txBody>
          <a:bodyPr/>
          <a:lstStyle/>
          <a:p>
            <a:r>
              <a:rPr lang="en-US">
                <a:latin typeface="Proxima Nova Rg"/>
              </a:rPr>
              <a:t>TC Computation in Iterated Relational Algebra</a:t>
            </a:r>
            <a:endParaRPr lang="en-US"/>
          </a:p>
        </p:txBody>
      </p:sp>
      <p:sp>
        <p:nvSpPr>
          <p:cNvPr id="4" name="Slide Number Placeholder 3">
            <a:extLst>
              <a:ext uri="{FF2B5EF4-FFF2-40B4-BE49-F238E27FC236}">
                <a16:creationId xmlns:a16="http://schemas.microsoft.com/office/drawing/2014/main" id="{E14E45B4-9495-D41D-C30C-3374817B500D}"/>
              </a:ext>
            </a:extLst>
          </p:cNvPr>
          <p:cNvSpPr>
            <a:spLocks noGrp="1"/>
          </p:cNvSpPr>
          <p:nvPr>
            <p:ph type="sldNum" sz="quarter" idx="4"/>
          </p:nvPr>
        </p:nvSpPr>
        <p:spPr/>
        <p:txBody>
          <a:bodyPr/>
          <a:lstStyle/>
          <a:p>
            <a:fld id="{54797FC3-DC33-DA47-95F6-F7EB925D69E8}" type="slidenum">
              <a:rPr lang="en-US" smtClean="0"/>
              <a:pPr/>
              <a:t>26</a:t>
            </a:fld>
            <a:endParaRPr lang="en-US"/>
          </a:p>
        </p:txBody>
      </p:sp>
      <p:sp>
        <p:nvSpPr>
          <p:cNvPr id="5" name="Footer Placeholder 4">
            <a:extLst>
              <a:ext uri="{FF2B5EF4-FFF2-40B4-BE49-F238E27FC236}">
                <a16:creationId xmlns:a16="http://schemas.microsoft.com/office/drawing/2014/main" id="{397E028D-3C6F-5DBB-87C4-97C1836EDD58}"/>
              </a:ext>
            </a:extLst>
          </p:cNvPr>
          <p:cNvSpPr>
            <a:spLocks noGrp="1"/>
          </p:cNvSpPr>
          <p:nvPr>
            <p:ph type="ftr" sz="quarter" idx="10"/>
          </p:nvPr>
        </p:nvSpPr>
        <p:spPr/>
        <p:txBody>
          <a:bodyPr/>
          <a:lstStyle/>
          <a:p>
            <a:r>
              <a:rPr lang="en-GB"/>
              <a:t>Department of Computer Science – Ahmedur Rahman Shovon</a:t>
            </a:r>
          </a:p>
        </p:txBody>
      </p:sp>
      <p:sp>
        <p:nvSpPr>
          <p:cNvPr id="7" name="Oval 6">
            <a:extLst>
              <a:ext uri="{FF2B5EF4-FFF2-40B4-BE49-F238E27FC236}">
                <a16:creationId xmlns:a16="http://schemas.microsoft.com/office/drawing/2014/main" id="{2A89841A-AC71-9BC7-B80B-326D9077B56A}"/>
              </a:ext>
            </a:extLst>
          </p:cNvPr>
          <p:cNvSpPr/>
          <p:nvPr/>
        </p:nvSpPr>
        <p:spPr>
          <a:xfrm>
            <a:off x="3225799" y="2278182"/>
            <a:ext cx="2624017" cy="2643555"/>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 name="Oval 5">
            <a:extLst>
              <a:ext uri="{FF2B5EF4-FFF2-40B4-BE49-F238E27FC236}">
                <a16:creationId xmlns:a16="http://schemas.microsoft.com/office/drawing/2014/main" id="{FEBD2E91-7515-7825-B296-0F811B66B140}"/>
              </a:ext>
            </a:extLst>
          </p:cNvPr>
          <p:cNvSpPr/>
          <p:nvPr/>
        </p:nvSpPr>
        <p:spPr>
          <a:xfrm>
            <a:off x="3225799"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8F8CEE-C88C-C308-2820-74B464B963F1}"/>
              </a:ext>
            </a:extLst>
          </p:cNvPr>
          <p:cNvSpPr txBox="1"/>
          <p:nvPr/>
        </p:nvSpPr>
        <p:spPr>
          <a:xfrm>
            <a:off x="3145692"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TextBox 10">
            <a:extLst>
              <a:ext uri="{FF2B5EF4-FFF2-40B4-BE49-F238E27FC236}">
                <a16:creationId xmlns:a16="http://schemas.microsoft.com/office/drawing/2014/main" id="{BEA52C00-DDD1-8107-8FD2-77ABEDFC7427}"/>
              </a:ext>
            </a:extLst>
          </p:cNvPr>
          <p:cNvSpPr txBox="1"/>
          <p:nvPr/>
        </p:nvSpPr>
        <p:spPr>
          <a:xfrm>
            <a:off x="4611076" y="3262923"/>
            <a:ext cx="13481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a:t>
            </a:r>
          </a:p>
        </p:txBody>
      </p:sp>
      <p:sp>
        <p:nvSpPr>
          <p:cNvPr id="12" name="TextBox 11">
            <a:extLst>
              <a:ext uri="{FF2B5EF4-FFF2-40B4-BE49-F238E27FC236}">
                <a16:creationId xmlns:a16="http://schemas.microsoft.com/office/drawing/2014/main" id="{DDCB735A-ACAB-2FDF-71D5-88F52CDD7E70}"/>
              </a:ext>
            </a:extLst>
          </p:cNvPr>
          <p:cNvSpPr txBox="1"/>
          <p:nvPr/>
        </p:nvSpPr>
        <p:spPr>
          <a:xfrm>
            <a:off x="5744307" y="3262921"/>
            <a:ext cx="18463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Sorting,</a:t>
            </a:r>
          </a:p>
          <a:p>
            <a:pPr algn="ctr"/>
            <a:r>
              <a:rPr lang="en-US" sz="2000" b="1">
                <a:solidFill>
                  <a:schemeClr val="bg1"/>
                </a:solidFill>
              </a:rPr>
              <a:t>deduplication</a:t>
            </a:r>
          </a:p>
        </p:txBody>
      </p:sp>
    </p:spTree>
    <p:extLst>
      <p:ext uri="{BB962C8B-B14F-4D97-AF65-F5344CB8AC3E}">
        <p14:creationId xmlns:p14="http://schemas.microsoft.com/office/powerpoint/2010/main" val="71765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5E19BD5-4EC3-5A4C-99B9-D86392594E10}"/>
              </a:ext>
            </a:extLst>
          </p:cNvPr>
          <p:cNvSpPr/>
          <p:nvPr/>
        </p:nvSpPr>
        <p:spPr>
          <a:xfrm>
            <a:off x="3225798" y="1057030"/>
            <a:ext cx="5398474" cy="509562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8" name="Oval 7">
            <a:extLst>
              <a:ext uri="{FF2B5EF4-FFF2-40B4-BE49-F238E27FC236}">
                <a16:creationId xmlns:a16="http://schemas.microsoft.com/office/drawing/2014/main" id="{19A5C8C5-0223-F5F4-76C5-A5BFFE82F77E}"/>
              </a:ext>
            </a:extLst>
          </p:cNvPr>
          <p:cNvSpPr/>
          <p:nvPr/>
        </p:nvSpPr>
        <p:spPr>
          <a:xfrm>
            <a:off x="3225799" y="1457570"/>
            <a:ext cx="4245706" cy="432386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Title 2">
            <a:extLst>
              <a:ext uri="{FF2B5EF4-FFF2-40B4-BE49-F238E27FC236}">
                <a16:creationId xmlns:a16="http://schemas.microsoft.com/office/drawing/2014/main" id="{003DAD15-081F-DED0-58A2-F8684A7B3F5B}"/>
              </a:ext>
            </a:extLst>
          </p:cNvPr>
          <p:cNvSpPr>
            <a:spLocks noGrp="1"/>
          </p:cNvSpPr>
          <p:nvPr>
            <p:ph type="title"/>
          </p:nvPr>
        </p:nvSpPr>
        <p:spPr/>
        <p:txBody>
          <a:bodyPr/>
          <a:lstStyle/>
          <a:p>
            <a:r>
              <a:rPr lang="en-US">
                <a:latin typeface="Proxima Nova Rg"/>
              </a:rPr>
              <a:t>TC Computation in Iterated Relational Algebra</a:t>
            </a:r>
            <a:endParaRPr lang="en-US"/>
          </a:p>
        </p:txBody>
      </p:sp>
      <p:sp>
        <p:nvSpPr>
          <p:cNvPr id="4" name="Slide Number Placeholder 3">
            <a:extLst>
              <a:ext uri="{FF2B5EF4-FFF2-40B4-BE49-F238E27FC236}">
                <a16:creationId xmlns:a16="http://schemas.microsoft.com/office/drawing/2014/main" id="{E14E45B4-9495-D41D-C30C-3374817B500D}"/>
              </a:ext>
            </a:extLst>
          </p:cNvPr>
          <p:cNvSpPr>
            <a:spLocks noGrp="1"/>
          </p:cNvSpPr>
          <p:nvPr>
            <p:ph type="sldNum" sz="quarter" idx="4"/>
          </p:nvPr>
        </p:nvSpPr>
        <p:spPr/>
        <p:txBody>
          <a:bodyPr/>
          <a:lstStyle/>
          <a:p>
            <a:fld id="{54797FC3-DC33-DA47-95F6-F7EB925D69E8}" type="slidenum">
              <a:rPr lang="en-US" smtClean="0"/>
              <a:pPr/>
              <a:t>27</a:t>
            </a:fld>
            <a:endParaRPr lang="en-US"/>
          </a:p>
        </p:txBody>
      </p:sp>
      <p:sp>
        <p:nvSpPr>
          <p:cNvPr id="5" name="Footer Placeholder 4">
            <a:extLst>
              <a:ext uri="{FF2B5EF4-FFF2-40B4-BE49-F238E27FC236}">
                <a16:creationId xmlns:a16="http://schemas.microsoft.com/office/drawing/2014/main" id="{397E028D-3C6F-5DBB-87C4-97C1836EDD58}"/>
              </a:ext>
            </a:extLst>
          </p:cNvPr>
          <p:cNvSpPr>
            <a:spLocks noGrp="1"/>
          </p:cNvSpPr>
          <p:nvPr>
            <p:ph type="ftr" sz="quarter" idx="10"/>
          </p:nvPr>
        </p:nvSpPr>
        <p:spPr/>
        <p:txBody>
          <a:bodyPr/>
          <a:lstStyle/>
          <a:p>
            <a:r>
              <a:rPr lang="en-GB"/>
              <a:t>Department of Computer Science – Ahmedur Rahman Shovon</a:t>
            </a:r>
          </a:p>
        </p:txBody>
      </p:sp>
      <p:sp>
        <p:nvSpPr>
          <p:cNvPr id="7" name="Oval 6">
            <a:extLst>
              <a:ext uri="{FF2B5EF4-FFF2-40B4-BE49-F238E27FC236}">
                <a16:creationId xmlns:a16="http://schemas.microsoft.com/office/drawing/2014/main" id="{2A89841A-AC71-9BC7-B80B-326D9077B56A}"/>
              </a:ext>
            </a:extLst>
          </p:cNvPr>
          <p:cNvSpPr/>
          <p:nvPr/>
        </p:nvSpPr>
        <p:spPr>
          <a:xfrm>
            <a:off x="3225799" y="2278182"/>
            <a:ext cx="2624017" cy="2643555"/>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 name="Oval 5">
            <a:extLst>
              <a:ext uri="{FF2B5EF4-FFF2-40B4-BE49-F238E27FC236}">
                <a16:creationId xmlns:a16="http://schemas.microsoft.com/office/drawing/2014/main" id="{FEBD2E91-7515-7825-B296-0F811B66B140}"/>
              </a:ext>
            </a:extLst>
          </p:cNvPr>
          <p:cNvSpPr/>
          <p:nvPr/>
        </p:nvSpPr>
        <p:spPr>
          <a:xfrm>
            <a:off x="3225799"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8F8CEE-C88C-C308-2820-74B464B963F1}"/>
              </a:ext>
            </a:extLst>
          </p:cNvPr>
          <p:cNvSpPr txBox="1"/>
          <p:nvPr/>
        </p:nvSpPr>
        <p:spPr>
          <a:xfrm>
            <a:off x="3145692"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TextBox 10">
            <a:extLst>
              <a:ext uri="{FF2B5EF4-FFF2-40B4-BE49-F238E27FC236}">
                <a16:creationId xmlns:a16="http://schemas.microsoft.com/office/drawing/2014/main" id="{BEA52C00-DDD1-8107-8FD2-77ABEDFC7427}"/>
              </a:ext>
            </a:extLst>
          </p:cNvPr>
          <p:cNvSpPr txBox="1"/>
          <p:nvPr/>
        </p:nvSpPr>
        <p:spPr>
          <a:xfrm>
            <a:off x="4611076" y="3262923"/>
            <a:ext cx="13481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a:t>
            </a:r>
          </a:p>
        </p:txBody>
      </p:sp>
      <p:sp>
        <p:nvSpPr>
          <p:cNvPr id="12" name="TextBox 11">
            <a:extLst>
              <a:ext uri="{FF2B5EF4-FFF2-40B4-BE49-F238E27FC236}">
                <a16:creationId xmlns:a16="http://schemas.microsoft.com/office/drawing/2014/main" id="{DDCB735A-ACAB-2FDF-71D5-88F52CDD7E70}"/>
              </a:ext>
            </a:extLst>
          </p:cNvPr>
          <p:cNvSpPr txBox="1"/>
          <p:nvPr/>
        </p:nvSpPr>
        <p:spPr>
          <a:xfrm>
            <a:off x="5744307" y="3262921"/>
            <a:ext cx="18463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Sorting,</a:t>
            </a:r>
          </a:p>
          <a:p>
            <a:pPr algn="ctr"/>
            <a:r>
              <a:rPr lang="en-US" sz="2000" b="1">
                <a:solidFill>
                  <a:schemeClr val="bg1"/>
                </a:solidFill>
              </a:rPr>
              <a:t>deduplication</a:t>
            </a:r>
          </a:p>
        </p:txBody>
      </p:sp>
      <p:sp>
        <p:nvSpPr>
          <p:cNvPr id="13" name="TextBox 12">
            <a:extLst>
              <a:ext uri="{FF2B5EF4-FFF2-40B4-BE49-F238E27FC236}">
                <a16:creationId xmlns:a16="http://schemas.microsoft.com/office/drawing/2014/main" id="{D4D42776-122C-F045-5E44-93FB26006952}"/>
              </a:ext>
            </a:extLst>
          </p:cNvPr>
          <p:cNvSpPr txBox="1"/>
          <p:nvPr/>
        </p:nvSpPr>
        <p:spPr>
          <a:xfrm>
            <a:off x="7092461" y="3399690"/>
            <a:ext cx="18463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TC</a:t>
            </a:r>
            <a:endParaRPr lang="en-US"/>
          </a:p>
        </p:txBody>
      </p:sp>
    </p:spTree>
    <p:extLst>
      <p:ext uri="{BB962C8B-B14F-4D97-AF65-F5344CB8AC3E}">
        <p14:creationId xmlns:p14="http://schemas.microsoft.com/office/powerpoint/2010/main" val="118237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28</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extLst>
              <p:ext uri="{D42A27DB-BD31-4B8C-83A1-F6EECF244321}">
                <p14:modId xmlns:p14="http://schemas.microsoft.com/office/powerpoint/2010/main" val="296632502"/>
              </p:ext>
            </p:extLst>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extLst>
              <p:ext uri="{D42A27DB-BD31-4B8C-83A1-F6EECF244321}">
                <p14:modId xmlns:p14="http://schemas.microsoft.com/office/powerpoint/2010/main" val="466711753"/>
              </p:ext>
            </p:extLst>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732134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29</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307540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3</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Datalog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61057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30</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1267110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31</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291373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32</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351106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33</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37" name="TextBox 36">
            <a:extLst>
              <a:ext uri="{FF2B5EF4-FFF2-40B4-BE49-F238E27FC236}">
                <a16:creationId xmlns:a16="http://schemas.microsoft.com/office/drawing/2014/main" id="{73BE4479-D01B-487C-1F7E-28BB5E101F45}"/>
              </a:ext>
            </a:extLst>
          </p:cNvPr>
          <p:cNvSpPr txBox="1"/>
          <p:nvPr/>
        </p:nvSpPr>
        <p:spPr>
          <a:xfrm>
            <a:off x="10935885" y="485153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38" name="TextBox 37">
            <a:extLst>
              <a:ext uri="{FF2B5EF4-FFF2-40B4-BE49-F238E27FC236}">
                <a16:creationId xmlns:a16="http://schemas.microsoft.com/office/drawing/2014/main" id="{41B1D86C-E4BA-3991-8F38-78745D13A72B}"/>
              </a:ext>
            </a:extLst>
          </p:cNvPr>
          <p:cNvSpPr txBox="1"/>
          <p:nvPr/>
        </p:nvSpPr>
        <p:spPr>
          <a:xfrm>
            <a:off x="11468368"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39" name="TextBox 38">
            <a:extLst>
              <a:ext uri="{FF2B5EF4-FFF2-40B4-BE49-F238E27FC236}">
                <a16:creationId xmlns:a16="http://schemas.microsoft.com/office/drawing/2014/main" id="{20709207-F372-AE2A-D0C4-F7AA7E6D5EC9}"/>
              </a:ext>
            </a:extLst>
          </p:cNvPr>
          <p:cNvSpPr txBox="1"/>
          <p:nvPr/>
        </p:nvSpPr>
        <p:spPr>
          <a:xfrm>
            <a:off x="10935884"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40" name="TextBox 39">
            <a:extLst>
              <a:ext uri="{FF2B5EF4-FFF2-40B4-BE49-F238E27FC236}">
                <a16:creationId xmlns:a16="http://schemas.microsoft.com/office/drawing/2014/main" id="{BEB0468C-BEF7-A27E-138A-A4399D6DB989}"/>
              </a:ext>
            </a:extLst>
          </p:cNvPr>
          <p:cNvSpPr txBox="1"/>
          <p:nvPr/>
        </p:nvSpPr>
        <p:spPr>
          <a:xfrm>
            <a:off x="11468367" y="52830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B7A3C7C-0B4F-C36A-5237-7B5F9C87006F}"/>
              </a:ext>
            </a:extLst>
          </p:cNvPr>
          <p:cNvCxnSpPr>
            <a:cxnSpLocks/>
          </p:cNvCxnSpPr>
          <p:nvPr/>
        </p:nvCxnSpPr>
        <p:spPr>
          <a:xfrm>
            <a:off x="7939144" y="5033446"/>
            <a:ext cx="2998424" cy="14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cxnSp>
        <p:nvCxnSpPr>
          <p:cNvPr id="49" name="Straight Arrow Connector 48">
            <a:extLst>
              <a:ext uri="{FF2B5EF4-FFF2-40B4-BE49-F238E27FC236}">
                <a16:creationId xmlns:a16="http://schemas.microsoft.com/office/drawing/2014/main" id="{198D88DE-539E-9645-D164-A3D1F9CB421F}"/>
              </a:ext>
            </a:extLst>
          </p:cNvPr>
          <p:cNvCxnSpPr>
            <a:cxnSpLocks/>
          </p:cNvCxnSpPr>
          <p:nvPr/>
        </p:nvCxnSpPr>
        <p:spPr>
          <a:xfrm>
            <a:off x="7939143" y="5474120"/>
            <a:ext cx="2998424" cy="14686"/>
          </a:xfrm>
          <a:prstGeom prst="straightConnector1">
            <a:avLst/>
          </a:prstGeom>
          <a:ln w="28575">
            <a:solidFill>
              <a:srgbClr val="00624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spTree>
    <p:extLst>
      <p:ext uri="{BB962C8B-B14F-4D97-AF65-F5344CB8AC3E}">
        <p14:creationId xmlns:p14="http://schemas.microsoft.com/office/powerpoint/2010/main" val="3421163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34</a:t>
            </a:fld>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extLst>
              <p:ext uri="{D42A27DB-BD31-4B8C-83A1-F6EECF244321}">
                <p14:modId xmlns:p14="http://schemas.microsoft.com/office/powerpoint/2010/main" val="3866623005"/>
              </p:ext>
            </p:extLst>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Reverse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Tree>
    <p:extLst>
      <p:ext uri="{BB962C8B-B14F-4D97-AF65-F5344CB8AC3E}">
        <p14:creationId xmlns:p14="http://schemas.microsoft.com/office/powerpoint/2010/main" val="97912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35</a:t>
            </a:fld>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332968"/>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Reverse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Tree>
    <p:extLst>
      <p:ext uri="{BB962C8B-B14F-4D97-AF65-F5344CB8AC3E}">
        <p14:creationId xmlns:p14="http://schemas.microsoft.com/office/powerpoint/2010/main" val="6556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36</a:t>
            </a:fld>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332968"/>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graphicFrame>
        <p:nvGraphicFramePr>
          <p:cNvPr id="23" name="Table 15">
            <a:extLst>
              <a:ext uri="{FF2B5EF4-FFF2-40B4-BE49-F238E27FC236}">
                <a16:creationId xmlns:a16="http://schemas.microsoft.com/office/drawing/2014/main" id="{7B258F21-A30E-07D2-FA8F-7E9A0F6492A7}"/>
              </a:ext>
            </a:extLst>
          </p:cNvPr>
          <p:cNvGraphicFramePr>
            <a:graphicFrameLocks noGrp="1"/>
          </p:cNvGraphicFramePr>
          <p:nvPr/>
        </p:nvGraphicFramePr>
        <p:xfrm>
          <a:off x="8199463" y="5323090"/>
          <a:ext cx="1654877" cy="999726"/>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24" name="TextBox 23">
            <a:extLst>
              <a:ext uri="{FF2B5EF4-FFF2-40B4-BE49-F238E27FC236}">
                <a16:creationId xmlns:a16="http://schemas.microsoft.com/office/drawing/2014/main" id="{3959AD31-11CD-BA3A-40BC-6813B861241C}"/>
              </a:ext>
            </a:extLst>
          </p:cNvPr>
          <p:cNvSpPr txBox="1"/>
          <p:nvPr/>
        </p:nvSpPr>
        <p:spPr>
          <a:xfrm>
            <a:off x="7277063" y="4972529"/>
            <a:ext cx="33118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Deduplicated Join Result</a:t>
            </a:r>
            <a:endParaRPr lang="en-US"/>
          </a:p>
        </p:txBody>
      </p:sp>
      <p:sp>
        <p:nvSpPr>
          <p:cNvPr id="25" name="Arrow: Down 24">
            <a:extLst>
              <a:ext uri="{FF2B5EF4-FFF2-40B4-BE49-F238E27FC236}">
                <a16:creationId xmlns:a16="http://schemas.microsoft.com/office/drawing/2014/main" id="{0442088A-FC5F-0DE7-D267-9A5A27EF818B}"/>
              </a:ext>
            </a:extLst>
          </p:cNvPr>
          <p:cNvSpPr/>
          <p:nvPr/>
        </p:nvSpPr>
        <p:spPr>
          <a:xfrm>
            <a:off x="8773430" y="430370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C64A519-203E-A9D4-8706-0DFD3606151A}"/>
              </a:ext>
            </a:extLst>
          </p:cNvPr>
          <p:cNvSpPr txBox="1"/>
          <p:nvPr/>
        </p:nvSpPr>
        <p:spPr>
          <a:xfrm>
            <a:off x="9221733" y="4370023"/>
            <a:ext cx="1852670"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Sort and Unique</a:t>
            </a:r>
            <a:endParaRPr lang="en-US"/>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Reverse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Tree>
    <p:extLst>
      <p:ext uri="{BB962C8B-B14F-4D97-AF65-F5344CB8AC3E}">
        <p14:creationId xmlns:p14="http://schemas.microsoft.com/office/powerpoint/2010/main" val="293897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Transitive closure computation (single iteration)</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37</a:t>
            </a:fld>
            <a:endParaRPr lang="en-US"/>
          </a:p>
        </p:txBody>
      </p:sp>
      <p:graphicFrame>
        <p:nvGraphicFramePr>
          <p:cNvPr id="12" name="Table 15">
            <a:extLst>
              <a:ext uri="{FF2B5EF4-FFF2-40B4-BE49-F238E27FC236}">
                <a16:creationId xmlns:a16="http://schemas.microsoft.com/office/drawing/2014/main" id="{B5CF2AED-8652-81C1-92A0-C97F34733007}"/>
              </a:ext>
            </a:extLst>
          </p:cNvPr>
          <p:cNvGraphicFramePr>
            <a:graphicFrameLocks noGrp="1"/>
          </p:cNvGraphicFramePr>
          <p:nvPr>
            <p:extLst>
              <p:ext uri="{D42A27DB-BD31-4B8C-83A1-F6EECF244321}">
                <p14:modId xmlns:p14="http://schemas.microsoft.com/office/powerpoint/2010/main" val="1980929293"/>
              </p:ext>
            </p:extLst>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13" name="TextBox 12">
            <a:extLst>
              <a:ext uri="{FF2B5EF4-FFF2-40B4-BE49-F238E27FC236}">
                <a16:creationId xmlns:a16="http://schemas.microsoft.com/office/drawing/2014/main" id="{2456B441-76A5-4FC8-93A1-29A9577F9F84}"/>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Reverse Relation</a:t>
            </a:r>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6" name="TextBox 5">
            <a:extLst>
              <a:ext uri="{FF2B5EF4-FFF2-40B4-BE49-F238E27FC236}">
                <a16:creationId xmlns:a16="http://schemas.microsoft.com/office/drawing/2014/main" id="{CCE6A626-C2F5-3373-44CC-8038AE5E7ED7}"/>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23" name="Table 15">
            <a:extLst>
              <a:ext uri="{FF2B5EF4-FFF2-40B4-BE49-F238E27FC236}">
                <a16:creationId xmlns:a16="http://schemas.microsoft.com/office/drawing/2014/main" id="{7B258F21-A30E-07D2-FA8F-7E9A0F6492A7}"/>
              </a:ext>
            </a:extLst>
          </p:cNvPr>
          <p:cNvGraphicFramePr>
            <a:graphicFrameLocks noGrp="1"/>
          </p:cNvGraphicFramePr>
          <p:nvPr>
            <p:extLst>
              <p:ext uri="{D42A27DB-BD31-4B8C-83A1-F6EECF244321}">
                <p14:modId xmlns:p14="http://schemas.microsoft.com/office/powerpoint/2010/main" val="3188815923"/>
              </p:ext>
            </p:extLst>
          </p:nvPr>
        </p:nvGraphicFramePr>
        <p:xfrm>
          <a:off x="5121775" y="1586536"/>
          <a:ext cx="1654877" cy="999726"/>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24" name="TextBox 23">
            <a:extLst>
              <a:ext uri="{FF2B5EF4-FFF2-40B4-BE49-F238E27FC236}">
                <a16:creationId xmlns:a16="http://schemas.microsoft.com/office/drawing/2014/main" id="{3959AD31-11CD-BA3A-40BC-6813B861241C}"/>
              </a:ext>
            </a:extLst>
          </p:cNvPr>
          <p:cNvSpPr txBox="1"/>
          <p:nvPr/>
        </p:nvSpPr>
        <p:spPr>
          <a:xfrm>
            <a:off x="4906291" y="1144168"/>
            <a:ext cx="196595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solidFill>
                  <a:srgbClr val="FF0000"/>
                </a:solidFill>
              </a:rPr>
              <a:t>T</a:t>
            </a:r>
            <a:r>
              <a:rPr lang="en-US" sz="2000" b="1" baseline="-25000" err="1">
                <a:solidFill>
                  <a:srgbClr val="FF0000"/>
                </a:solidFill>
              </a:rPr>
              <a:t>new</a:t>
            </a:r>
            <a:endParaRPr lang="en-US" baseline="-25000"/>
          </a:p>
        </p:txBody>
      </p:sp>
      <p:graphicFrame>
        <p:nvGraphicFramePr>
          <p:cNvPr id="5" name="Table 15">
            <a:extLst>
              <a:ext uri="{FF2B5EF4-FFF2-40B4-BE49-F238E27FC236}">
                <a16:creationId xmlns:a16="http://schemas.microsoft.com/office/drawing/2014/main" id="{413E1133-DC2A-AB38-71F8-85BC398AB730}"/>
              </a:ext>
            </a:extLst>
          </p:cNvPr>
          <p:cNvGraphicFramePr>
            <a:graphicFrameLocks noGrp="1"/>
          </p:cNvGraphicFramePr>
          <p:nvPr>
            <p:extLst>
              <p:ext uri="{D42A27DB-BD31-4B8C-83A1-F6EECF244321}">
                <p14:modId xmlns:p14="http://schemas.microsoft.com/office/powerpoint/2010/main" val="1394747624"/>
              </p:ext>
            </p:extLst>
          </p:nvPr>
        </p:nvGraphicFramePr>
        <p:xfrm>
          <a:off x="7110891" y="1576639"/>
          <a:ext cx="1654877" cy="2332694"/>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714607232"/>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42058558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920298829"/>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008777779"/>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6" name="TextBox 15">
            <a:extLst>
              <a:ext uri="{FF2B5EF4-FFF2-40B4-BE49-F238E27FC236}">
                <a16:creationId xmlns:a16="http://schemas.microsoft.com/office/drawing/2014/main" id="{22BA719A-52D8-B5FF-EE8C-7FC655D8FC7B}"/>
              </a:ext>
            </a:extLst>
          </p:cNvPr>
          <p:cNvSpPr txBox="1"/>
          <p:nvPr/>
        </p:nvSpPr>
        <p:spPr>
          <a:xfrm>
            <a:off x="6865719" y="1144167"/>
            <a:ext cx="2193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solidFill>
                  <a:srgbClr val="FF0000"/>
                </a:solidFill>
              </a:rPr>
              <a:t>T</a:t>
            </a:r>
            <a:r>
              <a:rPr lang="en-US" sz="2000" b="1" baseline="-25000" err="1">
                <a:solidFill>
                  <a:srgbClr val="FF0000"/>
                </a:solidFill>
              </a:rPr>
              <a:t>full</a:t>
            </a:r>
            <a:r>
              <a:rPr lang="en-US" sz="2000" b="1" baseline="-25000">
                <a:solidFill>
                  <a:srgbClr val="FF0000"/>
                </a:solidFill>
              </a:rPr>
              <a:t> </a:t>
            </a:r>
            <a:r>
              <a:rPr lang="en-US" sz="2000" b="1">
                <a:solidFill>
                  <a:srgbClr val="FF0000"/>
                </a:solidFill>
              </a:rPr>
              <a:t>= T </a:t>
            </a:r>
            <a:r>
              <a:rPr lang="en-US" sz="2000">
                <a:solidFill>
                  <a:srgbClr val="FF0000"/>
                </a:solidFill>
                <a:ea typeface="+mn-lt"/>
                <a:cs typeface="+mn-lt"/>
              </a:rPr>
              <a:t>∪</a:t>
            </a:r>
            <a:r>
              <a:rPr lang="en-US" sz="2000" b="1">
                <a:solidFill>
                  <a:srgbClr val="FF0000"/>
                </a:solidFill>
              </a:rPr>
              <a:t> </a:t>
            </a:r>
            <a:r>
              <a:rPr lang="en-US" sz="2000" b="1" err="1">
                <a:solidFill>
                  <a:srgbClr val="FF0000"/>
                </a:solidFill>
              </a:rPr>
              <a:t>T</a:t>
            </a:r>
            <a:r>
              <a:rPr lang="en-US" sz="2000" b="1" baseline="-25000" err="1">
                <a:solidFill>
                  <a:srgbClr val="FF0000"/>
                </a:solidFill>
              </a:rPr>
              <a:t>new</a:t>
            </a:r>
            <a:endParaRPr lang="en-US" sz="2000" b="1" baseline="-25000">
              <a:solidFill>
                <a:srgbClr val="FF0000"/>
              </a:solidFill>
            </a:endParaRPr>
          </a:p>
        </p:txBody>
      </p:sp>
      <p:graphicFrame>
        <p:nvGraphicFramePr>
          <p:cNvPr id="18" name="Table 15">
            <a:extLst>
              <a:ext uri="{FF2B5EF4-FFF2-40B4-BE49-F238E27FC236}">
                <a16:creationId xmlns:a16="http://schemas.microsoft.com/office/drawing/2014/main" id="{5562ED37-936A-2423-560D-B6C0B6CE8B6A}"/>
              </a:ext>
            </a:extLst>
          </p:cNvPr>
          <p:cNvGraphicFramePr>
            <a:graphicFrameLocks noGrp="1"/>
          </p:cNvGraphicFramePr>
          <p:nvPr>
            <p:extLst>
              <p:ext uri="{D42A27DB-BD31-4B8C-83A1-F6EECF244321}">
                <p14:modId xmlns:p14="http://schemas.microsoft.com/office/powerpoint/2010/main" val="3902107368"/>
              </p:ext>
            </p:extLst>
          </p:nvPr>
        </p:nvGraphicFramePr>
        <p:xfrm>
          <a:off x="9941176" y="1566742"/>
          <a:ext cx="1654877" cy="1999452"/>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714607232"/>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42058558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920298829"/>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008777779"/>
                  </a:ext>
                </a:extLst>
              </a:tr>
            </a:tbl>
          </a:graphicData>
        </a:graphic>
      </p:graphicFrame>
      <p:sp>
        <p:nvSpPr>
          <p:cNvPr id="19" name="TextBox 18">
            <a:extLst>
              <a:ext uri="{FF2B5EF4-FFF2-40B4-BE49-F238E27FC236}">
                <a16:creationId xmlns:a16="http://schemas.microsoft.com/office/drawing/2014/main" id="{F19C73E6-4F50-0C4F-D647-A4614AA9A6CB}"/>
              </a:ext>
            </a:extLst>
          </p:cNvPr>
          <p:cNvSpPr txBox="1"/>
          <p:nvPr/>
        </p:nvSpPr>
        <p:spPr>
          <a:xfrm>
            <a:off x="9696004" y="1134270"/>
            <a:ext cx="2193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T</a:t>
            </a:r>
            <a:endParaRPr lang="en-US" sz="2000" b="1" baseline="-25000">
              <a:solidFill>
                <a:srgbClr val="FF0000"/>
              </a:solidFill>
            </a:endParaRPr>
          </a:p>
        </p:txBody>
      </p:sp>
      <p:sp>
        <p:nvSpPr>
          <p:cNvPr id="27" name="TextBox 26">
            <a:extLst>
              <a:ext uri="{FF2B5EF4-FFF2-40B4-BE49-F238E27FC236}">
                <a16:creationId xmlns:a16="http://schemas.microsoft.com/office/drawing/2014/main" id="{A4346406-DDA1-DDD0-516E-A42EE15EF925}"/>
              </a:ext>
            </a:extLst>
          </p:cNvPr>
          <p:cNvSpPr txBox="1"/>
          <p:nvPr/>
        </p:nvSpPr>
        <p:spPr>
          <a:xfrm>
            <a:off x="8905058" y="1975166"/>
            <a:ext cx="892748" cy="738664"/>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Merge </a:t>
            </a:r>
            <a:endParaRPr lang="en-US"/>
          </a:p>
          <a:p>
            <a:pPr algn="ctr"/>
            <a:r>
              <a:rPr lang="en-US" sz="1400"/>
              <a:t>and </a:t>
            </a:r>
            <a:endParaRPr lang="en-US"/>
          </a:p>
          <a:p>
            <a:pPr algn="ctr"/>
            <a:r>
              <a:rPr lang="en-US" sz="1400"/>
              <a:t>Unique</a:t>
            </a:r>
            <a:endParaRPr lang="en-US"/>
          </a:p>
        </p:txBody>
      </p:sp>
      <p:sp>
        <p:nvSpPr>
          <p:cNvPr id="29" name="Arrow: Curved Up 28">
            <a:extLst>
              <a:ext uri="{FF2B5EF4-FFF2-40B4-BE49-F238E27FC236}">
                <a16:creationId xmlns:a16="http://schemas.microsoft.com/office/drawing/2014/main" id="{0E0337BA-8070-C32B-0138-FEC65E75ACD4}"/>
              </a:ext>
            </a:extLst>
          </p:cNvPr>
          <p:cNvSpPr/>
          <p:nvPr/>
        </p:nvSpPr>
        <p:spPr>
          <a:xfrm flipH="1">
            <a:off x="3661475" y="3433724"/>
            <a:ext cx="2492749" cy="1404455"/>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05D1D989-CCBB-8D80-5649-8DB8451E18F6}"/>
              </a:ext>
            </a:extLst>
          </p:cNvPr>
          <p:cNvSpPr txBox="1"/>
          <p:nvPr/>
        </p:nvSpPr>
        <p:spPr>
          <a:xfrm>
            <a:off x="750668" y="5161711"/>
            <a:ext cx="10877916" cy="461665"/>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Process continues until there is no new facts are discovered in an iteration</a:t>
            </a:r>
          </a:p>
        </p:txBody>
      </p:sp>
    </p:spTree>
    <p:extLst>
      <p:ext uri="{BB962C8B-B14F-4D97-AF65-F5344CB8AC3E}">
        <p14:creationId xmlns:p14="http://schemas.microsoft.com/office/powerpoint/2010/main" val="264579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38</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170155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6669DA-9730-919E-D648-B08C4682670F}"/>
              </a:ext>
            </a:extLst>
          </p:cNvPr>
          <p:cNvSpPr>
            <a:spLocks noGrp="1"/>
          </p:cNvSpPr>
          <p:nvPr>
            <p:ph type="title"/>
          </p:nvPr>
        </p:nvSpPr>
        <p:spPr>
          <a:xfrm>
            <a:off x="536361" y="476722"/>
            <a:ext cx="10636464" cy="768545"/>
          </a:xfrm>
        </p:spPr>
        <p:txBody>
          <a:bodyPr anchor="ctr">
            <a:normAutofit/>
          </a:bodyPr>
          <a:lstStyle/>
          <a:p>
            <a:r>
              <a:rPr lang="en-US"/>
              <a:t>Experiment Platform and Datasets</a:t>
            </a:r>
          </a:p>
        </p:txBody>
      </p:sp>
      <p:sp>
        <p:nvSpPr>
          <p:cNvPr id="4" name="Slide Number Placeholder 3">
            <a:extLst>
              <a:ext uri="{FF2B5EF4-FFF2-40B4-BE49-F238E27FC236}">
                <a16:creationId xmlns:a16="http://schemas.microsoft.com/office/drawing/2014/main" id="{3A812903-6FE0-14F4-785E-407858A9E0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39</a:t>
            </a:fld>
            <a:endParaRPr lang="en-US"/>
          </a:p>
        </p:txBody>
      </p:sp>
      <p:sp>
        <p:nvSpPr>
          <p:cNvPr id="5" name="Footer Placeholder 4">
            <a:extLst>
              <a:ext uri="{FF2B5EF4-FFF2-40B4-BE49-F238E27FC236}">
                <a16:creationId xmlns:a16="http://schemas.microsoft.com/office/drawing/2014/main" id="{422B6EC6-9CF3-AC2E-4334-771624DEFE16}"/>
              </a:ext>
            </a:extLst>
          </p:cNvPr>
          <p:cNvSpPr>
            <a:spLocks noGrp="1"/>
          </p:cNvSpPr>
          <p:nvPr>
            <p:ph type="ftr" sz="quarter" idx="15"/>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96D3464A-6614-4860-46F3-7AC978D17293}"/>
              </a:ext>
            </a:extLst>
          </p:cNvPr>
          <p:cNvGraphicFramePr>
            <a:graphicFrameLocks noGrp="1"/>
          </p:cNvGraphicFramePr>
          <p:nvPr>
            <p:ph type="tbl" sz="quarter" idx="10"/>
            <p:extLst>
              <p:ext uri="{D42A27DB-BD31-4B8C-83A1-F6EECF244321}">
                <p14:modId xmlns:p14="http://schemas.microsoft.com/office/powerpoint/2010/main" val="423940410"/>
              </p:ext>
            </p:extLst>
          </p:nvPr>
        </p:nvGraphicFramePr>
        <p:xfrm>
          <a:off x="533770" y="1645670"/>
          <a:ext cx="11089078" cy="4351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 name="TextBox 1">
            <a:extLst>
              <a:ext uri="{FF2B5EF4-FFF2-40B4-BE49-F238E27FC236}">
                <a16:creationId xmlns:a16="http://schemas.microsoft.com/office/drawing/2014/main" id="{BC2D9CCD-AFAA-26F5-FCAE-6DE9706E7ADF}"/>
              </a:ext>
            </a:extLst>
          </p:cNvPr>
          <p:cNvSpPr txBox="1"/>
          <p:nvPr/>
        </p:nvSpPr>
        <p:spPr>
          <a:xfrm>
            <a:off x="694871" y="6162343"/>
            <a:ext cx="10131425"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Leskovec, J., &amp; </a:t>
            </a:r>
            <a:r>
              <a:rPr lang="en-US" sz="800" err="1">
                <a:latin typeface="Calibri"/>
                <a:cs typeface="Calibri"/>
              </a:rPr>
              <a:t>Krevl</a:t>
            </a:r>
            <a:r>
              <a:rPr lang="en-US" sz="800">
                <a:latin typeface="Calibri"/>
                <a:cs typeface="Calibri"/>
              </a:rPr>
              <a:t>, A. (2014). SNAP Datasets: Stanford large network dataset collection.</a:t>
            </a:r>
            <a:endParaRPr lang="en-US">
              <a:latin typeface="Calibri"/>
              <a:cs typeface="Calibri"/>
            </a:endParaRPr>
          </a:p>
        </p:txBody>
      </p:sp>
    </p:spTree>
    <p:extLst>
      <p:ext uri="{BB962C8B-B14F-4D97-AF65-F5344CB8AC3E}">
        <p14:creationId xmlns:p14="http://schemas.microsoft.com/office/powerpoint/2010/main" val="853697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p:txBody>
          <a:bodyPr vert="horz" lIns="0" tIns="0" rIns="0" bIns="0" rtlCol="0" anchor="t">
            <a:normAutofit/>
          </a:bodyPr>
          <a:lstStyle/>
          <a:p>
            <a:pPr marL="227965" indent="-227965">
              <a:buNone/>
            </a:pPr>
            <a:r>
              <a:rPr lang="en-US">
                <a:latin typeface="Proxima Nova Rg"/>
              </a:rPr>
              <a:t>A lightweight logic-programming language for deductive-database systems</a:t>
            </a: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r>
              <a:rPr lang="en-US">
                <a:latin typeface="Proxima Nova Rg"/>
              </a:rPr>
              <a:t>Running the Datalog program extends data from input database creating the output database with all data transitively derivable via the program rules</a:t>
            </a:r>
            <a:endParaRPr lang="en-US"/>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Datalog: Bottom-Up Logic Programming Language</a:t>
            </a:r>
            <a:endParaRPr lang="en-US"/>
          </a:p>
        </p:txBody>
      </p:sp>
      <p:sp>
        <p:nvSpPr>
          <p:cNvPr id="3" name="Slide Number Placeholder 2"/>
          <p:cNvSpPr>
            <a:spLocks noGrp="1"/>
          </p:cNvSpPr>
          <p:nvPr>
            <p:ph type="sldNum" sz="quarter" idx="4"/>
          </p:nvPr>
        </p:nvSpPr>
        <p:spPr/>
        <p:txBody>
          <a:bodyPr/>
          <a:lstStyle/>
          <a:p>
            <a:fld id="{54797FC3-DC33-DA47-95F6-F7EB925D69E8}" type="slidenum">
              <a:rPr lang="en-US" dirty="0" smtClean="0"/>
              <a:pPr/>
              <a:t>4</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5" name="Rectangle 4">
            <a:extLst>
              <a:ext uri="{FF2B5EF4-FFF2-40B4-BE49-F238E27FC236}">
                <a16:creationId xmlns:a16="http://schemas.microsoft.com/office/drawing/2014/main" id="{B13357E3-11E2-2654-2304-4837AF760A09}"/>
              </a:ext>
            </a:extLst>
          </p:cNvPr>
          <p:cNvSpPr/>
          <p:nvPr/>
        </p:nvSpPr>
        <p:spPr>
          <a:xfrm>
            <a:off x="4649585" y="3081594"/>
            <a:ext cx="2216728" cy="5929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noProof="1">
                <a:solidFill>
                  <a:schemeClr val="tx1"/>
                </a:solidFill>
              </a:rPr>
              <a:t>Datalog</a:t>
            </a:r>
          </a:p>
          <a:p>
            <a:pPr algn="ctr"/>
            <a:r>
              <a:rPr lang="en-US" b="1">
                <a:solidFill>
                  <a:schemeClr val="tx1"/>
                </a:solidFill>
              </a:rPr>
              <a:t>(set of rules)</a:t>
            </a:r>
          </a:p>
        </p:txBody>
      </p:sp>
      <p:sp>
        <p:nvSpPr>
          <p:cNvPr id="6" name="Rounded Rectangle 4">
            <a:extLst>
              <a:ext uri="{FF2B5EF4-FFF2-40B4-BE49-F238E27FC236}">
                <a16:creationId xmlns:a16="http://schemas.microsoft.com/office/drawing/2014/main" id="{4CA67962-F379-80C4-1D0B-1DCE53795428}"/>
              </a:ext>
            </a:extLst>
          </p:cNvPr>
          <p:cNvSpPr/>
          <p:nvPr/>
        </p:nvSpPr>
        <p:spPr>
          <a:xfrm>
            <a:off x="1629295" y="2660416"/>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Input Database</a:t>
            </a:r>
          </a:p>
        </p:txBody>
      </p:sp>
      <p:sp>
        <p:nvSpPr>
          <p:cNvPr id="7" name="Rounded Rectangle 5">
            <a:extLst>
              <a:ext uri="{FF2B5EF4-FFF2-40B4-BE49-F238E27FC236}">
                <a16:creationId xmlns:a16="http://schemas.microsoft.com/office/drawing/2014/main" id="{7ABA6C0D-A616-B831-3796-653D7F7EEA37}"/>
              </a:ext>
            </a:extLst>
          </p:cNvPr>
          <p:cNvSpPr/>
          <p:nvPr/>
        </p:nvSpPr>
        <p:spPr>
          <a:xfrm>
            <a:off x="8415251" y="2701980"/>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Output Database</a:t>
            </a:r>
          </a:p>
        </p:txBody>
      </p:sp>
      <p:sp>
        <p:nvSpPr>
          <p:cNvPr id="9" name="Right Arrow 6">
            <a:extLst>
              <a:ext uri="{FF2B5EF4-FFF2-40B4-BE49-F238E27FC236}">
                <a16:creationId xmlns:a16="http://schemas.microsoft.com/office/drawing/2014/main" id="{D2886040-3B80-0667-DF9F-A29291279885}"/>
              </a:ext>
            </a:extLst>
          </p:cNvPr>
          <p:cNvSpPr/>
          <p:nvPr/>
        </p:nvSpPr>
        <p:spPr>
          <a:xfrm>
            <a:off x="3469178"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0" name="Right Arrow 7">
            <a:extLst>
              <a:ext uri="{FF2B5EF4-FFF2-40B4-BE49-F238E27FC236}">
                <a16:creationId xmlns:a16="http://schemas.microsoft.com/office/drawing/2014/main" id="{A352EC99-8676-B07C-C6BF-322A69767718}"/>
              </a:ext>
            </a:extLst>
          </p:cNvPr>
          <p:cNvSpPr/>
          <p:nvPr/>
        </p:nvSpPr>
        <p:spPr>
          <a:xfrm>
            <a:off x="7356764"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Ceri</a:t>
            </a:r>
            <a:r>
              <a:rPr lang="en-US" sz="800">
                <a:latin typeface="Calibri"/>
                <a:ea typeface="Calibri"/>
                <a:cs typeface="Calibri"/>
              </a:rPr>
              <a:t>, S., Gottlob, G., &amp; </a:t>
            </a:r>
            <a:r>
              <a:rPr lang="en-US" sz="800" err="1">
                <a:latin typeface="Calibri"/>
                <a:ea typeface="Calibri"/>
                <a:cs typeface="Calibri"/>
              </a:rPr>
              <a:t>Tanca</a:t>
            </a:r>
            <a:r>
              <a:rPr lang="en-US" sz="800">
                <a:latin typeface="Calibri"/>
                <a:ea typeface="Calibri"/>
                <a:cs typeface="Calibri"/>
              </a:rPr>
              <a:t>, L. (1989). What you always wanted to know about Datalog(and never dared to ask). IEEE transactions on knowledge and data engineering, 1(1), 146-166.</a:t>
            </a:r>
            <a:endParaRPr lang="en-US"/>
          </a:p>
          <a:p>
            <a:pPr marL="171450" indent="-171450">
              <a:buFont typeface="Arial"/>
              <a:buChar char="•"/>
            </a:pPr>
            <a:r>
              <a:rPr lang="en-US" sz="800">
                <a:latin typeface="Calibri"/>
                <a:ea typeface="Calibri"/>
                <a:cs typeface="Calibri"/>
              </a:rPr>
              <a:t>Gilray, T., Kumar, S., &amp; Micinski, K. (2021, March). Compiling data-parallel </a:t>
            </a:r>
            <a:r>
              <a:rPr lang="en-US" sz="800" err="1">
                <a:latin typeface="Calibri"/>
                <a:ea typeface="Calibri"/>
                <a:cs typeface="Calibri"/>
              </a:rPr>
              <a:t>datalog</a:t>
            </a:r>
            <a:r>
              <a:rPr lang="en-US" sz="800">
                <a:latin typeface="Calibri"/>
                <a:ea typeface="Calibri"/>
                <a:cs typeface="Calibri"/>
              </a:rPr>
              <a:t>. In Proceedings of the 30th ACM SIGPLAN International Conference on Compiler Construction (pp. 23-35).</a:t>
            </a:r>
            <a:endParaRPr lang="en-US"/>
          </a:p>
        </p:txBody>
      </p:sp>
    </p:spTree>
    <p:extLst>
      <p:ext uri="{BB962C8B-B14F-4D97-AF65-F5344CB8AC3E}">
        <p14:creationId xmlns:p14="http://schemas.microsoft.com/office/powerpoint/2010/main" val="239588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40</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33903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A70D9A-2EF5-564A-5684-4D04FA051A9C}"/>
              </a:ext>
            </a:extLst>
          </p:cNvPr>
          <p:cNvSpPr>
            <a:spLocks noGrp="1"/>
          </p:cNvSpPr>
          <p:nvPr>
            <p:ph idx="1"/>
          </p:nvPr>
        </p:nvSpPr>
        <p:spPr/>
        <p:txBody>
          <a:bodyPr vert="horz" lIns="0" tIns="0" rIns="0" bIns="0" rtlCol="0" anchor="t">
            <a:normAutofit/>
          </a:bodyPr>
          <a:lstStyle/>
          <a:p>
            <a:pPr marL="227965" indent="-227965"/>
            <a:r>
              <a:rPr lang="en-US" dirty="0">
                <a:latin typeface="Proxima Nova Rg"/>
              </a:rPr>
              <a:t>Build rate:</a:t>
            </a:r>
          </a:p>
          <a:p>
            <a:pPr marL="685165" lvl="1" indent="-227965"/>
            <a:r>
              <a:rPr lang="en-US" dirty="0">
                <a:latin typeface="Proxima Nova Rg"/>
              </a:rPr>
              <a:t>Random synthetic graph: 400 million keys/second</a:t>
            </a:r>
          </a:p>
          <a:p>
            <a:pPr marL="685165" lvl="1" indent="-227965"/>
            <a:r>
              <a:rPr lang="en-US" dirty="0">
                <a:latin typeface="Proxima Nova Rg"/>
              </a:rPr>
              <a:t>String graph: 4 billion keys/second</a:t>
            </a:r>
            <a:endParaRPr lang="en-US" dirty="0"/>
          </a:p>
          <a:p>
            <a:pPr marL="227965" indent="-227965"/>
            <a:r>
              <a:rPr lang="en-US" dirty="0">
                <a:latin typeface="Proxima Nova Rg"/>
              </a:rPr>
              <a:t>Load factors are varied to ensure less memory overhead</a:t>
            </a:r>
            <a:endParaRPr lang="en-US" dirty="0"/>
          </a:p>
          <a:p>
            <a:pPr marL="227965" indent="-227965"/>
            <a:endParaRPr lang="en-US"/>
          </a:p>
          <a:p>
            <a:pPr marL="685165" lvl="1" indent="-227965"/>
            <a:endParaRPr lang="en-US"/>
          </a:p>
        </p:txBody>
      </p:sp>
      <p:sp>
        <p:nvSpPr>
          <p:cNvPr id="3" name="Title 2">
            <a:extLst>
              <a:ext uri="{FF2B5EF4-FFF2-40B4-BE49-F238E27FC236}">
                <a16:creationId xmlns:a16="http://schemas.microsoft.com/office/drawing/2014/main" id="{D60DBB3C-B508-6E48-8D31-03450FAE472C}"/>
              </a:ext>
            </a:extLst>
          </p:cNvPr>
          <p:cNvSpPr>
            <a:spLocks noGrp="1"/>
          </p:cNvSpPr>
          <p:nvPr>
            <p:ph type="title"/>
          </p:nvPr>
        </p:nvSpPr>
        <p:spPr/>
        <p:txBody>
          <a:bodyPr/>
          <a:lstStyle/>
          <a:p>
            <a:r>
              <a:rPr lang="en-US">
                <a:latin typeface="Proxima Nova Rg"/>
              </a:rPr>
              <a:t>Hash Table Performance</a:t>
            </a:r>
            <a:endParaRPr lang="en-US"/>
          </a:p>
        </p:txBody>
      </p:sp>
      <p:sp>
        <p:nvSpPr>
          <p:cNvPr id="4" name="Slide Number Placeholder 3">
            <a:extLst>
              <a:ext uri="{FF2B5EF4-FFF2-40B4-BE49-F238E27FC236}">
                <a16:creationId xmlns:a16="http://schemas.microsoft.com/office/drawing/2014/main" id="{0E02CE36-21D9-E7F3-490E-9450E25B2EC2}"/>
              </a:ext>
            </a:extLst>
          </p:cNvPr>
          <p:cNvSpPr>
            <a:spLocks noGrp="1"/>
          </p:cNvSpPr>
          <p:nvPr>
            <p:ph type="sldNum" sz="quarter" idx="4"/>
          </p:nvPr>
        </p:nvSpPr>
        <p:spPr/>
        <p:txBody>
          <a:bodyPr/>
          <a:lstStyle/>
          <a:p>
            <a:fld id="{54797FC3-DC33-DA47-95F6-F7EB925D69E8}" type="slidenum">
              <a:rPr lang="en-US" smtClean="0"/>
              <a:pPr/>
              <a:t>41</a:t>
            </a:fld>
            <a:endParaRPr lang="en-US"/>
          </a:p>
        </p:txBody>
      </p:sp>
      <p:sp>
        <p:nvSpPr>
          <p:cNvPr id="5" name="Footer Placeholder 4">
            <a:extLst>
              <a:ext uri="{FF2B5EF4-FFF2-40B4-BE49-F238E27FC236}">
                <a16:creationId xmlns:a16="http://schemas.microsoft.com/office/drawing/2014/main" id="{CC6D24AE-2DD3-6AA4-FDF2-2984F8A4799E}"/>
              </a:ext>
            </a:extLst>
          </p:cNvPr>
          <p:cNvSpPr>
            <a:spLocks noGrp="1"/>
          </p:cNvSpPr>
          <p:nvPr>
            <p:ph type="ftr" sz="quarter" idx="10"/>
          </p:nvPr>
        </p:nvSpPr>
        <p:spPr/>
        <p:txBody>
          <a:bodyPr/>
          <a:lstStyle/>
          <a:p>
            <a:r>
              <a:rPr lang="en-GB"/>
              <a:t>Department of Computer Science – Ahmedur Rahman Shovon</a:t>
            </a:r>
          </a:p>
        </p:txBody>
      </p:sp>
    </p:spTree>
    <p:extLst>
      <p:ext uri="{BB962C8B-B14F-4D97-AF65-F5344CB8AC3E}">
        <p14:creationId xmlns:p14="http://schemas.microsoft.com/office/powerpoint/2010/main" val="150749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graph of numbers and bars&#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3"/>
          <a:stretch>
            <a:fillRect/>
          </a:stretch>
        </p:blipFill>
        <p:spPr>
          <a:xfrm>
            <a:off x="2468813" y="1659164"/>
            <a:ext cx="7254377" cy="4324350"/>
          </a:xfrm>
        </p:spPr>
      </p:pic>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dirty="0">
                <a:latin typeface="Proxima Nova Rg"/>
              </a:rPr>
              <a:t>Join Performance Comparison: CUDA vs </a:t>
            </a:r>
            <a:r>
              <a:rPr lang="en-US" dirty="0" err="1">
                <a:latin typeface="Proxima Nova Rg"/>
              </a:rPr>
              <a:t>cuDF</a:t>
            </a:r>
            <a:endParaRPr lang="en-US" dirty="0"/>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42</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sp>
        <p:nvSpPr>
          <p:cNvPr id="2" name="TextBox 1">
            <a:extLst>
              <a:ext uri="{FF2B5EF4-FFF2-40B4-BE49-F238E27FC236}">
                <a16:creationId xmlns:a16="http://schemas.microsoft.com/office/drawing/2014/main" id="{BA3C5F2A-2F0A-49C9-8276-4ADFC3B167D7}"/>
              </a:ext>
            </a:extLst>
          </p:cNvPr>
          <p:cNvSpPr txBox="1"/>
          <p:nvPr/>
        </p:nvSpPr>
        <p:spPr>
          <a:xfrm>
            <a:off x="694871" y="6181825"/>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Tree>
    <p:extLst>
      <p:ext uri="{BB962C8B-B14F-4D97-AF65-F5344CB8AC3E}">
        <p14:creationId xmlns:p14="http://schemas.microsoft.com/office/powerpoint/2010/main" val="4203416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76F4B-4DF0-5E67-0BCE-3EF08740D821}"/>
              </a:ext>
            </a:extLst>
          </p:cNvPr>
          <p:cNvSpPr>
            <a:spLocks noGrp="1"/>
          </p:cNvSpPr>
          <p:nvPr>
            <p:ph type="title"/>
          </p:nvPr>
        </p:nvSpPr>
        <p:spPr>
          <a:xfrm>
            <a:off x="536364" y="476722"/>
            <a:ext cx="10636465" cy="768545"/>
          </a:xfrm>
        </p:spPr>
        <p:txBody>
          <a:bodyPr anchor="ctr">
            <a:normAutofit/>
          </a:bodyPr>
          <a:lstStyle/>
          <a:p>
            <a:r>
              <a:rPr lang="en-US"/>
              <a:t>CUDA Advantages over </a:t>
            </a:r>
            <a:r>
              <a:rPr lang="en-US" err="1"/>
              <a:t>Dataframe</a:t>
            </a:r>
          </a:p>
        </p:txBody>
      </p:sp>
      <p:sp>
        <p:nvSpPr>
          <p:cNvPr id="4" name="Slide Number Placeholder 3">
            <a:extLst>
              <a:ext uri="{FF2B5EF4-FFF2-40B4-BE49-F238E27FC236}">
                <a16:creationId xmlns:a16="http://schemas.microsoft.com/office/drawing/2014/main" id="{E540FCAD-54DF-267D-23BB-BBEEF016D44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43</a:t>
            </a:fld>
            <a:endParaRPr lang="en-US"/>
          </a:p>
        </p:txBody>
      </p:sp>
      <p:sp>
        <p:nvSpPr>
          <p:cNvPr id="5" name="Footer Placeholder 4">
            <a:extLst>
              <a:ext uri="{FF2B5EF4-FFF2-40B4-BE49-F238E27FC236}">
                <a16:creationId xmlns:a16="http://schemas.microsoft.com/office/drawing/2014/main" id="{BB77039A-2213-2CCD-73AD-D98B2E710963}"/>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1" name="Content Placeholder 1">
            <a:extLst>
              <a:ext uri="{FF2B5EF4-FFF2-40B4-BE49-F238E27FC236}">
                <a16:creationId xmlns:a16="http://schemas.microsoft.com/office/drawing/2014/main" id="{AA4E91FB-A39F-AD89-585E-F6BB959FA49B}"/>
              </a:ext>
            </a:extLst>
          </p:cNvPr>
          <p:cNvGraphicFramePr>
            <a:graphicFrameLocks noGrp="1"/>
          </p:cNvGraphicFramePr>
          <p:nvPr>
            <p:ph idx="1"/>
            <p:extLst>
              <p:ext uri="{D42A27DB-BD31-4B8C-83A1-F6EECF244321}">
                <p14:modId xmlns:p14="http://schemas.microsoft.com/office/powerpoint/2010/main" val="3056597771"/>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7DA695E6-47E2-235D-C1C4-5217E7685908}"/>
              </a:ext>
            </a:extLst>
          </p:cNvPr>
          <p:cNvSpPr txBox="1"/>
          <p:nvPr/>
        </p:nvSpPr>
        <p:spPr>
          <a:xfrm>
            <a:off x="647776" y="6020289"/>
            <a:ext cx="1013142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t>
            </a:r>
            <a:r>
              <a:rPr lang="en-US" sz="800" err="1">
                <a:latin typeface="Calibri"/>
                <a:cs typeface="Calibri"/>
              </a:rPr>
              <a:t>AddisonWesley</a:t>
            </a:r>
            <a:r>
              <a:rPr lang="en-US" sz="800">
                <a:latin typeface="Calibri"/>
                <a:cs typeface="Calibri"/>
              </a:rPr>
              <a:t>, Upper Saddle River, NJ, 2011.</a:t>
            </a:r>
            <a:endParaRPr lang="en-US">
              <a:latin typeface="Calibri"/>
              <a:cs typeface="Calibri" panose="020F0502020204030204" pitchFamily="34" charset="0"/>
            </a:endParaRPr>
          </a:p>
          <a:p>
            <a:pPr marL="171450" indent="-171450">
              <a:buFont typeface="Arial"/>
              <a:buChar char="•"/>
            </a:pPr>
            <a:r>
              <a:rPr lang="en-US" sz="800">
                <a:latin typeface="Calibri"/>
                <a:cs typeface="Calibri"/>
              </a:rPr>
              <a:t>John Cheng, Max Grossman, and Ty McKercher. Professional CUDA c programming. John Wiley &amp; Sons, 2014</a:t>
            </a:r>
          </a:p>
        </p:txBody>
      </p:sp>
    </p:spTree>
    <p:extLst>
      <p:ext uri="{BB962C8B-B14F-4D97-AF65-F5344CB8AC3E}">
        <p14:creationId xmlns:p14="http://schemas.microsoft.com/office/powerpoint/2010/main" val="162123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graph of a number of memory&#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3"/>
          <a:stretch>
            <a:fillRect/>
          </a:stretch>
        </p:blipFill>
        <p:spPr>
          <a:xfrm>
            <a:off x="1733462" y="1659164"/>
            <a:ext cx="8725080" cy="4324350"/>
          </a:xfrm>
        </p:spPr>
      </p:pic>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dirty="0">
                <a:latin typeface="Proxima Nova Rg"/>
              </a:rPr>
              <a:t>TC Performance Comparison: Memory Schemes</a:t>
            </a:r>
            <a:endParaRPr lang="en-US" dirty="0"/>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44</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94D1A8B5-25C6-85A8-9F49-3BBF760F529E}"/>
              </a:ext>
            </a:extLst>
          </p:cNvPr>
          <p:cNvSpPr txBox="1"/>
          <p:nvPr/>
        </p:nvSpPr>
        <p:spPr>
          <a:xfrm>
            <a:off x="694871" y="6181825"/>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Tree>
    <p:extLst>
      <p:ext uri="{BB962C8B-B14F-4D97-AF65-F5344CB8AC3E}">
        <p14:creationId xmlns:p14="http://schemas.microsoft.com/office/powerpoint/2010/main" val="3873174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8198A-6914-65C6-F673-60EF85C93E46}"/>
              </a:ext>
            </a:extLst>
          </p:cNvPr>
          <p:cNvSpPr>
            <a:spLocks noGrp="1"/>
          </p:cNvSpPr>
          <p:nvPr>
            <p:ph type="title"/>
          </p:nvPr>
        </p:nvSpPr>
        <p:spPr/>
        <p:txBody>
          <a:bodyPr>
            <a:normAutofit fontScale="90000"/>
          </a:bodyPr>
          <a:lstStyle/>
          <a:p>
            <a:r>
              <a:rPr lang="en-US" dirty="0">
                <a:latin typeface="Proxima Nova Rg"/>
              </a:rPr>
              <a:t>TC Performance Comparison: CUDA vs Soufflé vs </a:t>
            </a:r>
            <a:r>
              <a:rPr lang="en-US" dirty="0" err="1">
                <a:latin typeface="Proxima Nova Rg"/>
              </a:rPr>
              <a:t>cuDF</a:t>
            </a:r>
            <a:endParaRPr lang="en-US" dirty="0"/>
          </a:p>
        </p:txBody>
      </p:sp>
      <p:sp>
        <p:nvSpPr>
          <p:cNvPr id="4" name="Slide Number Placeholder 3">
            <a:extLst>
              <a:ext uri="{FF2B5EF4-FFF2-40B4-BE49-F238E27FC236}">
                <a16:creationId xmlns:a16="http://schemas.microsoft.com/office/drawing/2014/main" id="{3967DFC2-4764-FE26-99C5-046898697B42}"/>
              </a:ext>
            </a:extLst>
          </p:cNvPr>
          <p:cNvSpPr>
            <a:spLocks noGrp="1"/>
          </p:cNvSpPr>
          <p:nvPr>
            <p:ph type="sldNum" sz="quarter" idx="4"/>
          </p:nvPr>
        </p:nvSpPr>
        <p:spPr/>
        <p:txBody>
          <a:bodyPr/>
          <a:lstStyle/>
          <a:p>
            <a:fld id="{54797FC3-DC33-DA47-95F6-F7EB925D69E8}" type="slidenum">
              <a:rPr lang="en-US" smtClean="0"/>
              <a:pPr/>
              <a:t>45</a:t>
            </a:fld>
            <a:endParaRPr lang="en-US"/>
          </a:p>
        </p:txBody>
      </p:sp>
      <p:sp>
        <p:nvSpPr>
          <p:cNvPr id="5" name="Footer Placeholder 4">
            <a:extLst>
              <a:ext uri="{FF2B5EF4-FFF2-40B4-BE49-F238E27FC236}">
                <a16:creationId xmlns:a16="http://schemas.microsoft.com/office/drawing/2014/main" id="{FB45D6BB-BD9C-8817-616B-18FCCEAE0CCB}"/>
              </a:ext>
            </a:extLst>
          </p:cNvPr>
          <p:cNvSpPr>
            <a:spLocks noGrp="1"/>
          </p:cNvSpPr>
          <p:nvPr>
            <p:ph type="ftr" sz="quarter" idx="10"/>
          </p:nvPr>
        </p:nvSpPr>
        <p:spPr/>
        <p:txBody>
          <a:bodyPr/>
          <a:lstStyle/>
          <a:p>
            <a:r>
              <a:rPr lang="en-GB"/>
              <a:t>Department of Computer Science – Ahmedur Rahman Shovon</a:t>
            </a:r>
          </a:p>
        </p:txBody>
      </p:sp>
      <p:graphicFrame>
        <p:nvGraphicFramePr>
          <p:cNvPr id="11" name="Table 10">
            <a:extLst>
              <a:ext uri="{FF2B5EF4-FFF2-40B4-BE49-F238E27FC236}">
                <a16:creationId xmlns:a16="http://schemas.microsoft.com/office/drawing/2014/main" id="{92D17B41-8000-221B-76D8-1BC60BF5FDF0}"/>
              </a:ext>
            </a:extLst>
          </p:cNvPr>
          <p:cNvGraphicFramePr>
            <a:graphicFrameLocks noGrp="1"/>
          </p:cNvGraphicFramePr>
          <p:nvPr>
            <p:extLst>
              <p:ext uri="{D42A27DB-BD31-4B8C-83A1-F6EECF244321}">
                <p14:modId xmlns:p14="http://schemas.microsoft.com/office/powerpoint/2010/main" val="2137940044"/>
              </p:ext>
            </p:extLst>
          </p:nvPr>
        </p:nvGraphicFramePr>
        <p:xfrm>
          <a:off x="384020" y="1151525"/>
          <a:ext cx="11381124" cy="5166392"/>
        </p:xfrm>
        <a:graphic>
          <a:graphicData uri="http://schemas.openxmlformats.org/drawingml/2006/table">
            <a:tbl>
              <a:tblPr firstRow="1" bandRow="1">
                <a:tableStyleId>{5C22544A-7EE6-4342-B048-85BDC9FD1C3A}</a:tableStyleId>
              </a:tblPr>
              <a:tblGrid>
                <a:gridCol w="2110153">
                  <a:extLst>
                    <a:ext uri="{9D8B030D-6E8A-4147-A177-3AD203B41FA5}">
                      <a16:colId xmlns:a16="http://schemas.microsoft.com/office/drawing/2014/main" val="1406479"/>
                    </a:ext>
                  </a:extLst>
                </a:gridCol>
                <a:gridCol w="598824">
                  <a:extLst>
                    <a:ext uri="{9D8B030D-6E8A-4147-A177-3AD203B41FA5}">
                      <a16:colId xmlns:a16="http://schemas.microsoft.com/office/drawing/2014/main" val="2874857982"/>
                    </a:ext>
                  </a:extLst>
                </a:gridCol>
                <a:gridCol w="1030011">
                  <a:extLst>
                    <a:ext uri="{9D8B030D-6E8A-4147-A177-3AD203B41FA5}">
                      <a16:colId xmlns:a16="http://schemas.microsoft.com/office/drawing/2014/main" val="2298673016"/>
                    </a:ext>
                  </a:extLst>
                </a:gridCol>
                <a:gridCol w="1869500">
                  <a:extLst>
                    <a:ext uri="{9D8B030D-6E8A-4147-A177-3AD203B41FA5}">
                      <a16:colId xmlns:a16="http://schemas.microsoft.com/office/drawing/2014/main" val="980943613"/>
                    </a:ext>
                  </a:extLst>
                </a:gridCol>
                <a:gridCol w="1504710">
                  <a:extLst>
                    <a:ext uri="{9D8B030D-6E8A-4147-A177-3AD203B41FA5}">
                      <a16:colId xmlns:a16="http://schemas.microsoft.com/office/drawing/2014/main" val="4294692490"/>
                    </a:ext>
                  </a:extLst>
                </a:gridCol>
                <a:gridCol w="1422642">
                  <a:extLst>
                    <a:ext uri="{9D8B030D-6E8A-4147-A177-3AD203B41FA5}">
                      <a16:colId xmlns:a16="http://schemas.microsoft.com/office/drawing/2014/main" val="979453884"/>
                    </a:ext>
                  </a:extLst>
                </a:gridCol>
                <a:gridCol w="1422642">
                  <a:extLst>
                    <a:ext uri="{9D8B030D-6E8A-4147-A177-3AD203B41FA5}">
                      <a16:colId xmlns:a16="http://schemas.microsoft.com/office/drawing/2014/main" val="3387922885"/>
                    </a:ext>
                  </a:extLst>
                </a:gridCol>
                <a:gridCol w="1422642">
                  <a:extLst>
                    <a:ext uri="{9D8B030D-6E8A-4147-A177-3AD203B41FA5}">
                      <a16:colId xmlns:a16="http://schemas.microsoft.com/office/drawing/2014/main" val="3358984047"/>
                    </a:ext>
                  </a:extLst>
                </a:gridCol>
              </a:tblGrid>
              <a:tr h="299089">
                <a:tc>
                  <a:txBody>
                    <a:bodyPr/>
                    <a:lstStyle/>
                    <a:p>
                      <a:pPr algn="ctr" rtl="0" fontAlgn="b"/>
                      <a:r>
                        <a:rPr lang="en-US" sz="1400">
                          <a:effectLst/>
                        </a:rPr>
                        <a:t>Dataset</a:t>
                      </a:r>
                    </a:p>
                  </a:txBody>
                  <a:tcPr marL="0" marR="0" marT="0" marB="0" anchor="b"/>
                </a:tc>
                <a:tc>
                  <a:txBody>
                    <a:bodyPr/>
                    <a:lstStyle/>
                    <a:p>
                      <a:pPr algn="ctr" rtl="0" fontAlgn="b"/>
                      <a:r>
                        <a:rPr lang="en-US" sz="1400">
                          <a:effectLst/>
                        </a:rPr>
                        <a:t>Type</a:t>
                      </a:r>
                    </a:p>
                  </a:txBody>
                  <a:tcPr marL="0" marR="0" marT="0" marB="0" anchor="b"/>
                </a:tc>
                <a:tc>
                  <a:txBody>
                    <a:bodyPr/>
                    <a:lstStyle/>
                    <a:p>
                      <a:pPr algn="ctr" rtl="0" fontAlgn="b"/>
                      <a:r>
                        <a:rPr lang="en-US" sz="1400">
                          <a:effectLst/>
                        </a:rPr>
                        <a:t>Rows</a:t>
                      </a:r>
                    </a:p>
                  </a:txBody>
                  <a:tcPr marL="0" marR="0" marT="0" marB="0" anchor="b"/>
                </a:tc>
                <a:tc>
                  <a:txBody>
                    <a:bodyPr/>
                    <a:lstStyle/>
                    <a:p>
                      <a:pPr algn="ctr" rtl="0" fontAlgn="b"/>
                      <a:r>
                        <a:rPr lang="en-US" sz="1400">
                          <a:effectLst/>
                        </a:rPr>
                        <a:t>TC size</a:t>
                      </a:r>
                    </a:p>
                  </a:txBody>
                  <a:tcPr marL="0" marR="0" marT="0" marB="0" anchor="b"/>
                </a:tc>
                <a:tc>
                  <a:txBody>
                    <a:bodyPr/>
                    <a:lstStyle/>
                    <a:p>
                      <a:pPr algn="ctr" rtl="0" fontAlgn="b"/>
                      <a:r>
                        <a:rPr lang="en-US" sz="1400">
                          <a:effectLst/>
                        </a:rPr>
                        <a:t>Iterations</a:t>
                      </a:r>
                    </a:p>
                  </a:txBody>
                  <a:tcPr marL="0" marR="0" marT="0" marB="0" anchor="b"/>
                </a:tc>
                <a:tc>
                  <a:txBody>
                    <a:bodyPr/>
                    <a:lstStyle/>
                    <a:p>
                      <a:pPr algn="ctr" rtl="0" fontAlgn="b"/>
                      <a:r>
                        <a:rPr lang="en-US" sz="1400">
                          <a:effectLst/>
                        </a:rPr>
                        <a:t>CUDA </a:t>
                      </a:r>
                      <a:r>
                        <a:rPr lang="en-US" sz="1400" err="1">
                          <a:effectLst/>
                        </a:rPr>
                        <a:t>Hashjoin</a:t>
                      </a:r>
                      <a:r>
                        <a:rPr lang="en-US" sz="1400">
                          <a:effectLst/>
                        </a:rPr>
                        <a:t>(s)</a:t>
                      </a:r>
                    </a:p>
                  </a:txBody>
                  <a:tcPr marL="0" marR="0" marT="0" marB="0" anchor="b"/>
                </a:tc>
                <a:tc>
                  <a:txBody>
                    <a:bodyPr/>
                    <a:lstStyle/>
                    <a:p>
                      <a:pPr lvl="0" algn="ctr">
                        <a:buNone/>
                      </a:pPr>
                      <a:r>
                        <a:rPr lang="en-US" sz="1400" b="0" i="0" u="none" strike="noStrike" noProof="0">
                          <a:effectLst/>
                          <a:latin typeface="Proxima Nova Rg"/>
                        </a:rPr>
                        <a:t>Soufflé</a:t>
                      </a:r>
                      <a:r>
                        <a:rPr lang="en-US" sz="1400">
                          <a:effectLst/>
                        </a:rPr>
                        <a:t>(s)</a:t>
                      </a:r>
                    </a:p>
                  </a:txBody>
                  <a:tcPr marL="0" marR="0" marT="0" marB="0" anchor="b"/>
                </a:tc>
                <a:tc>
                  <a:txBody>
                    <a:bodyPr/>
                    <a:lstStyle/>
                    <a:p>
                      <a:pPr algn="ctr" rtl="0" fontAlgn="b"/>
                      <a:r>
                        <a:rPr lang="en-US" sz="1400" err="1">
                          <a:effectLst/>
                        </a:rPr>
                        <a:t>cuDF</a:t>
                      </a:r>
                      <a:r>
                        <a:rPr lang="en-US" sz="1400">
                          <a:effectLst/>
                        </a:rPr>
                        <a:t>(s)</a:t>
                      </a:r>
                    </a:p>
                  </a:txBody>
                  <a:tcPr marL="0" marR="0" marT="0" marB="0" anchor="b"/>
                </a:tc>
                <a:extLst>
                  <a:ext uri="{0D108BD9-81ED-4DB2-BD59-A6C34878D82A}">
                    <a16:rowId xmlns:a16="http://schemas.microsoft.com/office/drawing/2014/main" val="824171673"/>
                  </a:ext>
                </a:extLst>
              </a:tr>
              <a:tr h="299089">
                <a:tc>
                  <a:txBody>
                    <a:bodyPr/>
                    <a:lstStyle/>
                    <a:p>
                      <a:pPr algn="ctr" rtl="0" fontAlgn="b"/>
                      <a:r>
                        <a:rPr lang="en-US" sz="1400" err="1">
                          <a:effectLst/>
                        </a:rPr>
                        <a:t>fe_ocean</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409,593</a:t>
                      </a:r>
                    </a:p>
                  </a:txBody>
                  <a:tcPr marL="0" marR="0" marT="0" marB="0" anchor="b"/>
                </a:tc>
                <a:tc>
                  <a:txBody>
                    <a:bodyPr/>
                    <a:lstStyle/>
                    <a:p>
                      <a:pPr algn="ctr" rtl="0" fontAlgn="b"/>
                      <a:r>
                        <a:rPr lang="en-US" sz="1400">
                          <a:effectLst/>
                        </a:rPr>
                        <a:t>1,669,750,513</a:t>
                      </a:r>
                    </a:p>
                  </a:txBody>
                  <a:tcPr marL="0" marR="0" marT="0" marB="0" anchor="b"/>
                </a:tc>
                <a:tc>
                  <a:txBody>
                    <a:bodyPr/>
                    <a:lstStyle/>
                    <a:p>
                      <a:pPr algn="ctr" rtl="0" fontAlgn="b"/>
                      <a:r>
                        <a:rPr lang="en-US" sz="1400">
                          <a:effectLst/>
                        </a:rPr>
                        <a:t>247</a:t>
                      </a:r>
                    </a:p>
                  </a:txBody>
                  <a:tcPr marL="0" marR="0" marT="0" marB="0" anchor="b"/>
                </a:tc>
                <a:tc>
                  <a:txBody>
                    <a:bodyPr/>
                    <a:lstStyle/>
                    <a:p>
                      <a:pPr algn="ctr" rtl="0" fontAlgn="b"/>
                      <a:r>
                        <a:rPr lang="en-US" sz="1400">
                          <a:effectLst/>
                        </a:rPr>
                        <a:t>138.237</a:t>
                      </a:r>
                    </a:p>
                  </a:txBody>
                  <a:tcPr marL="0" marR="0" marT="0" marB="0" anchor="b"/>
                </a:tc>
                <a:tc>
                  <a:txBody>
                    <a:bodyPr/>
                    <a:lstStyle/>
                    <a:p>
                      <a:pPr algn="ctr" rtl="0" fontAlgn="b"/>
                      <a:r>
                        <a:rPr lang="en-US" sz="1400">
                          <a:effectLst/>
                        </a:rPr>
                        <a:t>536.233</a:t>
                      </a:r>
                    </a:p>
                  </a:txBody>
                  <a:tcPr marL="0" marR="0" marT="0" marB="0" anchor="b"/>
                </a:tc>
                <a:tc>
                  <a:txBody>
                    <a:bodyPr/>
                    <a:lstStyle/>
                    <a:p>
                      <a:pPr algn="ctr" rtl="0" fontAlgn="b"/>
                      <a:r>
                        <a:rPr lang="en-US" sz="1400">
                          <a:effectLst/>
                        </a:rPr>
                        <a:t>Out of Memory</a:t>
                      </a:r>
                    </a:p>
                  </a:txBody>
                  <a:tcPr marL="0" marR="0" marT="0" marB="0" anchor="b"/>
                </a:tc>
                <a:extLst>
                  <a:ext uri="{0D108BD9-81ED-4DB2-BD59-A6C34878D82A}">
                    <a16:rowId xmlns:a16="http://schemas.microsoft.com/office/drawing/2014/main" val="2303489701"/>
                  </a:ext>
                </a:extLst>
              </a:tr>
              <a:tr h="299089">
                <a:tc>
                  <a:txBody>
                    <a:bodyPr/>
                    <a:lstStyle/>
                    <a:p>
                      <a:pPr algn="ctr" rtl="0" fontAlgn="b"/>
                      <a:r>
                        <a:rPr lang="en-US" sz="1400">
                          <a:solidFill>
                            <a:srgbClr val="FF0000"/>
                          </a:solidFill>
                          <a:effectLst/>
                        </a:rPr>
                        <a:t>p2p-Gnutella31</a:t>
                      </a:r>
                    </a:p>
                  </a:txBody>
                  <a:tcPr marL="0" marR="0" marT="0" marB="0" anchor="b"/>
                </a:tc>
                <a:tc>
                  <a:txBody>
                    <a:bodyPr/>
                    <a:lstStyle/>
                    <a:p>
                      <a:pPr algn="ctr" rtl="0" fontAlgn="b"/>
                      <a:r>
                        <a:rPr lang="en-US" sz="1400">
                          <a:solidFill>
                            <a:srgbClr val="FF0000"/>
                          </a:solidFill>
                          <a:effectLst/>
                        </a:rPr>
                        <a:t>D</a:t>
                      </a:r>
                    </a:p>
                  </a:txBody>
                  <a:tcPr marL="0" marR="0" marT="0" marB="0" anchor="b"/>
                </a:tc>
                <a:tc>
                  <a:txBody>
                    <a:bodyPr/>
                    <a:lstStyle/>
                    <a:p>
                      <a:pPr algn="ctr" rtl="0" fontAlgn="b"/>
                      <a:r>
                        <a:rPr lang="en-US" sz="1400">
                          <a:solidFill>
                            <a:srgbClr val="FF0000"/>
                          </a:solidFill>
                          <a:effectLst/>
                        </a:rPr>
                        <a:t>147,892</a:t>
                      </a:r>
                    </a:p>
                  </a:txBody>
                  <a:tcPr marL="0" marR="0" marT="0" marB="0" anchor="b"/>
                </a:tc>
                <a:tc>
                  <a:txBody>
                    <a:bodyPr/>
                    <a:lstStyle/>
                    <a:p>
                      <a:pPr algn="ctr" rtl="0" fontAlgn="b"/>
                      <a:r>
                        <a:rPr lang="en-US" sz="1400">
                          <a:solidFill>
                            <a:srgbClr val="FF0000"/>
                          </a:solidFill>
                          <a:effectLst/>
                        </a:rPr>
                        <a:t>884,179,859</a:t>
                      </a:r>
                    </a:p>
                  </a:txBody>
                  <a:tcPr marL="0" marR="0" marT="0" marB="0" anchor="b"/>
                </a:tc>
                <a:tc>
                  <a:txBody>
                    <a:bodyPr/>
                    <a:lstStyle/>
                    <a:p>
                      <a:pPr algn="ctr" rtl="0" fontAlgn="b"/>
                      <a:r>
                        <a:rPr lang="en-US" sz="1400">
                          <a:solidFill>
                            <a:srgbClr val="FF0000"/>
                          </a:solidFill>
                          <a:effectLst/>
                        </a:rPr>
                        <a:t>31</a:t>
                      </a:r>
                    </a:p>
                  </a:txBody>
                  <a:tcPr marL="0" marR="0" marT="0" marB="0" anchor="b"/>
                </a:tc>
                <a:tc>
                  <a:txBody>
                    <a:bodyPr/>
                    <a:lstStyle/>
                    <a:p>
                      <a:pPr algn="ctr" rtl="0" fontAlgn="b"/>
                      <a:r>
                        <a:rPr lang="en-US" sz="1400">
                          <a:solidFill>
                            <a:srgbClr val="FF0000"/>
                          </a:solidFill>
                          <a:effectLst/>
                        </a:rPr>
                        <a:t>Out of Memory</a:t>
                      </a:r>
                    </a:p>
                  </a:txBody>
                  <a:tcPr marL="0" marR="0" marT="0" marB="0" anchor="b"/>
                </a:tc>
                <a:tc>
                  <a:txBody>
                    <a:bodyPr/>
                    <a:lstStyle/>
                    <a:p>
                      <a:pPr algn="ctr" rtl="0" fontAlgn="b"/>
                      <a:r>
                        <a:rPr lang="en-US" sz="1400">
                          <a:solidFill>
                            <a:srgbClr val="FF0000"/>
                          </a:solidFill>
                          <a:effectLst/>
                        </a:rPr>
                        <a:t>128.917</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194353109"/>
                  </a:ext>
                </a:extLst>
              </a:tr>
              <a:tr h="299089">
                <a:tc>
                  <a:txBody>
                    <a:bodyPr/>
                    <a:lstStyle/>
                    <a:p>
                      <a:pPr algn="ctr" rtl="0" fontAlgn="b"/>
                      <a:r>
                        <a:rPr lang="en-US" sz="1400" err="1">
                          <a:solidFill>
                            <a:srgbClr val="FF0000"/>
                          </a:solidFill>
                          <a:effectLst/>
                        </a:rPr>
                        <a:t>usroads</a:t>
                      </a:r>
                      <a:endParaRPr lang="en-US" sz="1400">
                        <a:solidFill>
                          <a:srgbClr val="FF0000"/>
                        </a:solidFill>
                        <a:effectLst/>
                      </a:endParaRP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165,435</a:t>
                      </a:r>
                    </a:p>
                  </a:txBody>
                  <a:tcPr marL="0" marR="0" marT="0" marB="0" anchor="b"/>
                </a:tc>
                <a:tc>
                  <a:txBody>
                    <a:bodyPr/>
                    <a:lstStyle/>
                    <a:p>
                      <a:pPr algn="ctr" rtl="0" fontAlgn="b"/>
                      <a:r>
                        <a:rPr lang="en-US" sz="1400">
                          <a:solidFill>
                            <a:srgbClr val="FF0000"/>
                          </a:solidFill>
                          <a:effectLst/>
                        </a:rPr>
                        <a:t>871,365,688</a:t>
                      </a:r>
                    </a:p>
                  </a:txBody>
                  <a:tcPr marL="0" marR="0" marT="0" marB="0" anchor="b"/>
                </a:tc>
                <a:tc>
                  <a:txBody>
                    <a:bodyPr/>
                    <a:lstStyle/>
                    <a:p>
                      <a:pPr algn="ctr" rtl="0" fontAlgn="b"/>
                      <a:r>
                        <a:rPr lang="en-US" sz="1400">
                          <a:solidFill>
                            <a:srgbClr val="FF0000"/>
                          </a:solidFill>
                          <a:effectLst/>
                        </a:rPr>
                        <a:t>606</a:t>
                      </a:r>
                    </a:p>
                  </a:txBody>
                  <a:tcPr marL="0" marR="0" marT="0" marB="0" anchor="b"/>
                </a:tc>
                <a:tc>
                  <a:txBody>
                    <a:bodyPr/>
                    <a:lstStyle/>
                    <a:p>
                      <a:pPr algn="ctr" rtl="0" fontAlgn="b"/>
                      <a:r>
                        <a:rPr lang="en-US" sz="1400">
                          <a:solidFill>
                            <a:srgbClr val="FF0000"/>
                          </a:solidFill>
                          <a:effectLst/>
                        </a:rPr>
                        <a:t>364.554</a:t>
                      </a:r>
                    </a:p>
                  </a:txBody>
                  <a:tcPr marL="0" marR="0" marT="0" marB="0" anchor="b"/>
                </a:tc>
                <a:tc>
                  <a:txBody>
                    <a:bodyPr/>
                    <a:lstStyle/>
                    <a:p>
                      <a:pPr algn="ctr" rtl="0" fontAlgn="b"/>
                      <a:r>
                        <a:rPr lang="en-US" sz="1400">
                          <a:solidFill>
                            <a:srgbClr val="FF0000"/>
                          </a:solidFill>
                          <a:effectLst/>
                        </a:rPr>
                        <a:t>222.761</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146635761"/>
                  </a:ext>
                </a:extLst>
              </a:tr>
              <a:tr h="299089">
                <a:tc>
                  <a:txBody>
                    <a:bodyPr/>
                    <a:lstStyle/>
                    <a:p>
                      <a:pPr algn="ctr" rtl="0" fontAlgn="b"/>
                      <a:r>
                        <a:rPr lang="en-US" sz="1400" err="1">
                          <a:solidFill>
                            <a:srgbClr val="FF0000"/>
                          </a:solidFill>
                          <a:effectLst/>
                        </a:rPr>
                        <a:t>fe_body</a:t>
                      </a: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163,734</a:t>
                      </a:r>
                    </a:p>
                  </a:txBody>
                  <a:tcPr marL="0" marR="0" marT="0" marB="0" anchor="b"/>
                </a:tc>
                <a:tc>
                  <a:txBody>
                    <a:bodyPr/>
                    <a:lstStyle/>
                    <a:p>
                      <a:pPr algn="ctr" rtl="0" fontAlgn="b"/>
                      <a:r>
                        <a:rPr lang="en-US" sz="1400">
                          <a:solidFill>
                            <a:srgbClr val="FF0000"/>
                          </a:solidFill>
                          <a:effectLst/>
                        </a:rPr>
                        <a:t>156,120,489</a:t>
                      </a:r>
                    </a:p>
                  </a:txBody>
                  <a:tcPr marL="0" marR="0" marT="0" marB="0" anchor="b"/>
                </a:tc>
                <a:tc>
                  <a:txBody>
                    <a:bodyPr/>
                    <a:lstStyle/>
                    <a:p>
                      <a:pPr algn="ctr" rtl="0" fontAlgn="b"/>
                      <a:r>
                        <a:rPr lang="en-US" sz="1400">
                          <a:solidFill>
                            <a:srgbClr val="FF0000"/>
                          </a:solidFill>
                          <a:effectLst/>
                        </a:rPr>
                        <a:t>188</a:t>
                      </a:r>
                    </a:p>
                  </a:txBody>
                  <a:tcPr marL="0" marR="0" marT="0" marB="0" anchor="b"/>
                </a:tc>
                <a:tc>
                  <a:txBody>
                    <a:bodyPr/>
                    <a:lstStyle/>
                    <a:p>
                      <a:pPr algn="ctr" rtl="0" fontAlgn="b"/>
                      <a:r>
                        <a:rPr lang="en-US" sz="1400">
                          <a:solidFill>
                            <a:srgbClr val="FF0000"/>
                          </a:solidFill>
                          <a:effectLst/>
                        </a:rPr>
                        <a:t>47.758</a:t>
                      </a:r>
                    </a:p>
                  </a:txBody>
                  <a:tcPr marL="0" marR="0" marT="0" marB="0" anchor="b"/>
                </a:tc>
                <a:tc>
                  <a:txBody>
                    <a:bodyPr/>
                    <a:lstStyle/>
                    <a:p>
                      <a:pPr algn="ctr" rtl="0" fontAlgn="b"/>
                      <a:r>
                        <a:rPr lang="en-US" sz="1400">
                          <a:solidFill>
                            <a:srgbClr val="FF0000"/>
                          </a:solidFill>
                          <a:effectLst/>
                        </a:rPr>
                        <a:t>29.07</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2251841503"/>
                  </a:ext>
                </a:extLst>
              </a:tr>
              <a:tr h="299089">
                <a:tc>
                  <a:txBody>
                    <a:bodyPr/>
                    <a:lstStyle/>
                    <a:p>
                      <a:pPr algn="ctr" rtl="0" fontAlgn="b"/>
                      <a:r>
                        <a:rPr lang="en-US" sz="1400">
                          <a:effectLst/>
                        </a:rPr>
                        <a:t>loc-</a:t>
                      </a:r>
                      <a:r>
                        <a:rPr lang="en-US" sz="1400" err="1">
                          <a:effectLst/>
                        </a:rPr>
                        <a:t>Brightkite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214,078</a:t>
                      </a:r>
                    </a:p>
                  </a:txBody>
                  <a:tcPr marL="0" marR="0" marT="0" marB="0" anchor="b"/>
                </a:tc>
                <a:tc>
                  <a:txBody>
                    <a:bodyPr/>
                    <a:lstStyle/>
                    <a:p>
                      <a:pPr algn="ctr" rtl="0" fontAlgn="b"/>
                      <a:r>
                        <a:rPr lang="en-US" sz="1400">
                          <a:effectLst/>
                        </a:rPr>
                        <a:t>138,269,412</a:t>
                      </a:r>
                    </a:p>
                  </a:txBody>
                  <a:tcPr marL="0" marR="0" marT="0" marB="0" anchor="b"/>
                </a:tc>
                <a:tc>
                  <a:txBody>
                    <a:bodyPr/>
                    <a:lstStyle/>
                    <a:p>
                      <a:pPr algn="ctr" rtl="0" fontAlgn="b"/>
                      <a:r>
                        <a:rPr lang="en-US" sz="1400">
                          <a:effectLst/>
                        </a:rPr>
                        <a:t>24</a:t>
                      </a:r>
                    </a:p>
                  </a:txBody>
                  <a:tcPr marL="0" marR="0" marT="0" marB="0" anchor="b"/>
                </a:tc>
                <a:tc>
                  <a:txBody>
                    <a:bodyPr/>
                    <a:lstStyle/>
                    <a:p>
                      <a:pPr algn="ctr" rtl="0" fontAlgn="b"/>
                      <a:r>
                        <a:rPr lang="en-US" sz="1400">
                          <a:effectLst/>
                        </a:rPr>
                        <a:t>15.88</a:t>
                      </a:r>
                    </a:p>
                  </a:txBody>
                  <a:tcPr marL="0" marR="0" marT="0" marB="0" anchor="b"/>
                </a:tc>
                <a:tc>
                  <a:txBody>
                    <a:bodyPr/>
                    <a:lstStyle/>
                    <a:p>
                      <a:pPr algn="ctr" rtl="0" fontAlgn="b"/>
                      <a:r>
                        <a:rPr lang="en-US" sz="1400">
                          <a:effectLst/>
                        </a:rPr>
                        <a:t>29.184</a:t>
                      </a:r>
                    </a:p>
                  </a:txBody>
                  <a:tcPr marL="0" marR="0" marT="0" marB="0" anchor="b"/>
                </a:tc>
                <a:tc>
                  <a:txBody>
                    <a:bodyPr/>
                    <a:lstStyle/>
                    <a:p>
                      <a:pPr algn="ctr" rtl="0" fontAlgn="b"/>
                      <a:r>
                        <a:rPr lang="en-US" sz="1400">
                          <a:effectLst/>
                        </a:rPr>
                        <a:t>Out of Memory</a:t>
                      </a:r>
                    </a:p>
                  </a:txBody>
                  <a:tcPr marL="0" marR="0" marT="0" marB="0" anchor="b"/>
                </a:tc>
                <a:extLst>
                  <a:ext uri="{0D108BD9-81ED-4DB2-BD59-A6C34878D82A}">
                    <a16:rowId xmlns:a16="http://schemas.microsoft.com/office/drawing/2014/main" val="3491230162"/>
                  </a:ext>
                </a:extLst>
              </a:tr>
              <a:tr h="195058">
                <a:tc>
                  <a:txBody>
                    <a:bodyPr/>
                    <a:lstStyle/>
                    <a:p>
                      <a:pPr algn="ctr" rtl="0" fontAlgn="b"/>
                      <a:r>
                        <a:rPr lang="en-US" sz="1400" err="1">
                          <a:effectLst/>
                        </a:rPr>
                        <a:t>SF.cedge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223,001</a:t>
                      </a:r>
                    </a:p>
                  </a:txBody>
                  <a:tcPr marL="0" marR="0" marT="0" marB="0" anchor="b"/>
                </a:tc>
                <a:tc>
                  <a:txBody>
                    <a:bodyPr/>
                    <a:lstStyle/>
                    <a:p>
                      <a:pPr algn="ctr" rtl="0" fontAlgn="b"/>
                      <a:r>
                        <a:rPr lang="en-US" sz="1400">
                          <a:effectLst/>
                        </a:rPr>
                        <a:t>80,498,014</a:t>
                      </a:r>
                    </a:p>
                  </a:txBody>
                  <a:tcPr marL="0" marR="0" marT="0" marB="0" anchor="b"/>
                </a:tc>
                <a:tc>
                  <a:txBody>
                    <a:bodyPr/>
                    <a:lstStyle/>
                    <a:p>
                      <a:pPr algn="ctr" rtl="0" fontAlgn="b"/>
                      <a:r>
                        <a:rPr lang="en-US" sz="1400">
                          <a:effectLst/>
                        </a:rPr>
                        <a:t>287</a:t>
                      </a:r>
                    </a:p>
                  </a:txBody>
                  <a:tcPr marL="0" marR="0" marT="0" marB="0" anchor="b"/>
                </a:tc>
                <a:tc>
                  <a:txBody>
                    <a:bodyPr/>
                    <a:lstStyle/>
                    <a:p>
                      <a:pPr algn="ctr" rtl="0" fontAlgn="b"/>
                      <a:r>
                        <a:rPr lang="en-US" sz="1400">
                          <a:effectLst/>
                        </a:rPr>
                        <a:t>11.274</a:t>
                      </a:r>
                    </a:p>
                  </a:txBody>
                  <a:tcPr marL="0" marR="0" marT="0" marB="0" anchor="b"/>
                </a:tc>
                <a:tc>
                  <a:txBody>
                    <a:bodyPr/>
                    <a:lstStyle/>
                    <a:p>
                      <a:pPr algn="ctr" rtl="0" fontAlgn="b"/>
                      <a:r>
                        <a:rPr lang="en-US" sz="1400">
                          <a:effectLst/>
                        </a:rPr>
                        <a:t>17.073</a:t>
                      </a:r>
                    </a:p>
                  </a:txBody>
                  <a:tcPr marL="0" marR="0" marT="0" marB="0" anchor="b"/>
                </a:tc>
                <a:tc>
                  <a:txBody>
                    <a:bodyPr/>
                    <a:lstStyle/>
                    <a:p>
                      <a:pPr algn="ctr" rtl="0" fontAlgn="b"/>
                      <a:r>
                        <a:rPr lang="en-US" sz="1400">
                          <a:effectLst/>
                        </a:rPr>
                        <a:t>64.417</a:t>
                      </a:r>
                    </a:p>
                  </a:txBody>
                  <a:tcPr marL="0" marR="0" marT="0" marB="0" anchor="b"/>
                </a:tc>
                <a:extLst>
                  <a:ext uri="{0D108BD9-81ED-4DB2-BD59-A6C34878D82A}">
                    <a16:rowId xmlns:a16="http://schemas.microsoft.com/office/drawing/2014/main" val="2846688969"/>
                  </a:ext>
                </a:extLst>
              </a:tr>
              <a:tr h="195058">
                <a:tc>
                  <a:txBody>
                    <a:bodyPr/>
                    <a:lstStyle/>
                    <a:p>
                      <a:pPr algn="ctr" rtl="0" fontAlgn="b"/>
                      <a:r>
                        <a:rPr lang="en-US" sz="1400" err="1">
                          <a:effectLst/>
                        </a:rPr>
                        <a:t>fe_sphere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49,152</a:t>
                      </a:r>
                    </a:p>
                  </a:txBody>
                  <a:tcPr marL="0" marR="0" marT="0" marB="0" anchor="b"/>
                </a:tc>
                <a:tc>
                  <a:txBody>
                    <a:bodyPr/>
                    <a:lstStyle/>
                    <a:p>
                      <a:pPr algn="ctr" rtl="0" fontAlgn="b"/>
                      <a:r>
                        <a:rPr lang="en-US" sz="1400">
                          <a:effectLst/>
                        </a:rPr>
                        <a:t>78,557,912</a:t>
                      </a:r>
                    </a:p>
                  </a:txBody>
                  <a:tcPr marL="0" marR="0" marT="0" marB="0" anchor="b"/>
                </a:tc>
                <a:tc>
                  <a:txBody>
                    <a:bodyPr/>
                    <a:lstStyle/>
                    <a:p>
                      <a:pPr algn="ctr" rtl="0" fontAlgn="b"/>
                      <a:r>
                        <a:rPr lang="en-US" sz="1400">
                          <a:effectLst/>
                        </a:rPr>
                        <a:t>188</a:t>
                      </a:r>
                    </a:p>
                  </a:txBody>
                  <a:tcPr marL="0" marR="0" marT="0" marB="0" anchor="b"/>
                </a:tc>
                <a:tc>
                  <a:txBody>
                    <a:bodyPr/>
                    <a:lstStyle/>
                    <a:p>
                      <a:pPr algn="ctr" rtl="0" fontAlgn="b"/>
                      <a:r>
                        <a:rPr lang="en-US" sz="1400">
                          <a:effectLst/>
                        </a:rPr>
                        <a:t>13.159</a:t>
                      </a:r>
                    </a:p>
                  </a:txBody>
                  <a:tcPr marL="0" marR="0" marT="0" marB="0" anchor="b"/>
                </a:tc>
                <a:tc>
                  <a:txBody>
                    <a:bodyPr/>
                    <a:lstStyle/>
                    <a:p>
                      <a:pPr algn="ctr" rtl="0" fontAlgn="b"/>
                      <a:r>
                        <a:rPr lang="en-US" sz="1400">
                          <a:effectLst/>
                        </a:rPr>
                        <a:t>20.008</a:t>
                      </a:r>
                    </a:p>
                  </a:txBody>
                  <a:tcPr marL="0" marR="0" marT="0" marB="0" anchor="b"/>
                </a:tc>
                <a:tc>
                  <a:txBody>
                    <a:bodyPr/>
                    <a:lstStyle/>
                    <a:p>
                      <a:pPr algn="ctr" rtl="0" fontAlgn="b"/>
                      <a:r>
                        <a:rPr lang="en-US" sz="1400">
                          <a:effectLst/>
                        </a:rPr>
                        <a:t>80.077</a:t>
                      </a:r>
                    </a:p>
                  </a:txBody>
                  <a:tcPr marL="0" marR="0" marT="0" marB="0" anchor="b"/>
                </a:tc>
                <a:extLst>
                  <a:ext uri="{0D108BD9-81ED-4DB2-BD59-A6C34878D82A}">
                    <a16:rowId xmlns:a16="http://schemas.microsoft.com/office/drawing/2014/main" val="814584549"/>
                  </a:ext>
                </a:extLst>
              </a:tr>
              <a:tr h="195058">
                <a:tc>
                  <a:txBody>
                    <a:bodyPr/>
                    <a:lstStyle/>
                    <a:p>
                      <a:pPr algn="ctr" rtl="0" fontAlgn="b"/>
                      <a:r>
                        <a:rPr lang="en-US" sz="1400">
                          <a:effectLst/>
                        </a:rPr>
                        <a:t>CA-</a:t>
                      </a:r>
                      <a:r>
                        <a:rPr lang="en-US" sz="1400" err="1">
                          <a:effectLst/>
                        </a:rPr>
                        <a:t>HepTh</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51,971</a:t>
                      </a:r>
                    </a:p>
                  </a:txBody>
                  <a:tcPr marL="0" marR="0" marT="0" marB="0" anchor="b"/>
                </a:tc>
                <a:tc>
                  <a:txBody>
                    <a:bodyPr/>
                    <a:lstStyle/>
                    <a:p>
                      <a:pPr algn="ctr" rtl="0" fontAlgn="b"/>
                      <a:r>
                        <a:rPr lang="en-US" sz="1400">
                          <a:effectLst/>
                        </a:rPr>
                        <a:t>74,619,885</a:t>
                      </a:r>
                    </a:p>
                  </a:txBody>
                  <a:tcPr marL="0" marR="0" marT="0" marB="0" anchor="b"/>
                </a:tc>
                <a:tc>
                  <a:txBody>
                    <a:bodyPr/>
                    <a:lstStyle/>
                    <a:p>
                      <a:pPr algn="ctr" rtl="0" fontAlgn="b"/>
                      <a:r>
                        <a:rPr lang="en-US" sz="1400">
                          <a:effectLst/>
                        </a:rPr>
                        <a:t>18</a:t>
                      </a:r>
                    </a:p>
                  </a:txBody>
                  <a:tcPr marL="0" marR="0" marT="0" marB="0" anchor="b"/>
                </a:tc>
                <a:tc>
                  <a:txBody>
                    <a:bodyPr/>
                    <a:lstStyle/>
                    <a:p>
                      <a:pPr algn="ctr" rtl="0" fontAlgn="b"/>
                      <a:r>
                        <a:rPr lang="en-US" sz="1400">
                          <a:effectLst/>
                        </a:rPr>
                        <a:t>4.318</a:t>
                      </a:r>
                    </a:p>
                  </a:txBody>
                  <a:tcPr marL="0" marR="0" marT="0" marB="0" anchor="b"/>
                </a:tc>
                <a:tc>
                  <a:txBody>
                    <a:bodyPr/>
                    <a:lstStyle/>
                    <a:p>
                      <a:pPr algn="ctr" rtl="0" fontAlgn="b"/>
                      <a:r>
                        <a:rPr lang="en-US" sz="1400">
                          <a:effectLst/>
                        </a:rPr>
                        <a:t>15.206</a:t>
                      </a:r>
                    </a:p>
                  </a:txBody>
                  <a:tcPr marL="0" marR="0" marT="0" marB="0" anchor="b"/>
                </a:tc>
                <a:tc>
                  <a:txBody>
                    <a:bodyPr/>
                    <a:lstStyle/>
                    <a:p>
                      <a:pPr algn="ctr" rtl="0" fontAlgn="b"/>
                      <a:r>
                        <a:rPr lang="en-US" sz="1400">
                          <a:effectLst/>
                        </a:rPr>
                        <a:t>26.115</a:t>
                      </a:r>
                    </a:p>
                  </a:txBody>
                  <a:tcPr marL="0" marR="0" marT="0" marB="0" anchor="b"/>
                </a:tc>
                <a:extLst>
                  <a:ext uri="{0D108BD9-81ED-4DB2-BD59-A6C34878D82A}">
                    <a16:rowId xmlns:a16="http://schemas.microsoft.com/office/drawing/2014/main" val="780012936"/>
                  </a:ext>
                </a:extLst>
              </a:tr>
              <a:tr h="299089">
                <a:tc>
                  <a:txBody>
                    <a:bodyPr/>
                    <a:lstStyle/>
                    <a:p>
                      <a:pPr algn="ctr" rtl="0" fontAlgn="b"/>
                      <a:r>
                        <a:rPr lang="en-US" sz="1400">
                          <a:effectLst/>
                        </a:rPr>
                        <a:t>p2p-Gnutella04</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39,994</a:t>
                      </a:r>
                    </a:p>
                  </a:txBody>
                  <a:tcPr marL="0" marR="0" marT="0" marB="0" anchor="b"/>
                </a:tc>
                <a:tc>
                  <a:txBody>
                    <a:bodyPr/>
                    <a:lstStyle/>
                    <a:p>
                      <a:pPr algn="ctr" rtl="0" fontAlgn="b"/>
                      <a:r>
                        <a:rPr lang="en-US" sz="1400">
                          <a:effectLst/>
                        </a:rPr>
                        <a:t>47,059,527</a:t>
                      </a:r>
                    </a:p>
                  </a:txBody>
                  <a:tcPr marL="0" marR="0" marT="0" marB="0" anchor="b"/>
                </a:tc>
                <a:tc>
                  <a:txBody>
                    <a:bodyPr/>
                    <a:lstStyle/>
                    <a:p>
                      <a:pPr algn="ctr" rtl="0" fontAlgn="b"/>
                      <a:r>
                        <a:rPr lang="en-US" sz="1400">
                          <a:effectLst/>
                        </a:rPr>
                        <a:t>26</a:t>
                      </a:r>
                    </a:p>
                  </a:txBody>
                  <a:tcPr marL="0" marR="0" marT="0" marB="0" anchor="b"/>
                </a:tc>
                <a:tc>
                  <a:txBody>
                    <a:bodyPr/>
                    <a:lstStyle/>
                    <a:p>
                      <a:pPr algn="ctr" rtl="0" fontAlgn="b"/>
                      <a:r>
                        <a:rPr lang="en-US" sz="1400">
                          <a:effectLst/>
                        </a:rPr>
                        <a:t>2.092</a:t>
                      </a:r>
                    </a:p>
                  </a:txBody>
                  <a:tcPr marL="0" marR="0" marT="0" marB="0" anchor="b"/>
                </a:tc>
                <a:tc>
                  <a:txBody>
                    <a:bodyPr/>
                    <a:lstStyle/>
                    <a:p>
                      <a:pPr algn="ctr" rtl="0" fontAlgn="b"/>
                      <a:r>
                        <a:rPr lang="en-US" sz="1400">
                          <a:effectLst/>
                        </a:rPr>
                        <a:t>7.537</a:t>
                      </a:r>
                    </a:p>
                  </a:txBody>
                  <a:tcPr marL="0" marR="0" marT="0" marB="0" anchor="b"/>
                </a:tc>
                <a:tc>
                  <a:txBody>
                    <a:bodyPr/>
                    <a:lstStyle/>
                    <a:p>
                      <a:pPr algn="ctr" rtl="0" fontAlgn="b"/>
                      <a:r>
                        <a:rPr lang="en-US" sz="1400">
                          <a:effectLst/>
                        </a:rPr>
                        <a:t>14.005</a:t>
                      </a:r>
                    </a:p>
                  </a:txBody>
                  <a:tcPr marL="0" marR="0" marT="0" marB="0" anchor="b"/>
                </a:tc>
                <a:extLst>
                  <a:ext uri="{0D108BD9-81ED-4DB2-BD59-A6C34878D82A}">
                    <a16:rowId xmlns:a16="http://schemas.microsoft.com/office/drawing/2014/main" val="2108216026"/>
                  </a:ext>
                </a:extLst>
              </a:tr>
              <a:tr h="299089">
                <a:tc>
                  <a:txBody>
                    <a:bodyPr/>
                    <a:lstStyle/>
                    <a:p>
                      <a:pPr algn="ctr" rtl="0" fontAlgn="b"/>
                      <a:r>
                        <a:rPr lang="en-US" sz="1400">
                          <a:effectLst/>
                        </a:rPr>
                        <a:t>p2p-Gnutella09</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26,013</a:t>
                      </a:r>
                    </a:p>
                  </a:txBody>
                  <a:tcPr marL="0" marR="0" marT="0" marB="0" anchor="b"/>
                </a:tc>
                <a:tc>
                  <a:txBody>
                    <a:bodyPr/>
                    <a:lstStyle/>
                    <a:p>
                      <a:pPr algn="ctr" rtl="0" fontAlgn="b"/>
                      <a:r>
                        <a:rPr lang="en-US" sz="1400">
                          <a:effectLst/>
                        </a:rPr>
                        <a:t>21,402,960</a:t>
                      </a:r>
                    </a:p>
                  </a:txBody>
                  <a:tcPr marL="0" marR="0" marT="0" marB="0" anchor="b"/>
                </a:tc>
                <a:tc>
                  <a:txBody>
                    <a:bodyPr/>
                    <a:lstStyle/>
                    <a:p>
                      <a:pPr algn="ctr" rtl="0" fontAlgn="b"/>
                      <a:r>
                        <a:rPr lang="en-US" sz="1400">
                          <a:effectLst/>
                        </a:rPr>
                        <a:t>20</a:t>
                      </a:r>
                    </a:p>
                  </a:txBody>
                  <a:tcPr marL="0" marR="0" marT="0" marB="0" anchor="b"/>
                </a:tc>
                <a:tc>
                  <a:txBody>
                    <a:bodyPr/>
                    <a:lstStyle/>
                    <a:p>
                      <a:pPr algn="ctr" rtl="0" fontAlgn="b"/>
                      <a:r>
                        <a:rPr lang="en-US" sz="1400">
                          <a:effectLst/>
                        </a:rPr>
                        <a:t>0.72</a:t>
                      </a:r>
                    </a:p>
                  </a:txBody>
                  <a:tcPr marL="0" marR="0" marT="0" marB="0" anchor="b"/>
                </a:tc>
                <a:tc>
                  <a:txBody>
                    <a:bodyPr/>
                    <a:lstStyle/>
                    <a:p>
                      <a:pPr algn="ctr" rtl="0" fontAlgn="b"/>
                      <a:r>
                        <a:rPr lang="en-US" sz="1400">
                          <a:effectLst/>
                        </a:rPr>
                        <a:t>3.094</a:t>
                      </a:r>
                    </a:p>
                  </a:txBody>
                  <a:tcPr marL="0" marR="0" marT="0" marB="0" anchor="b"/>
                </a:tc>
                <a:tc>
                  <a:txBody>
                    <a:bodyPr/>
                    <a:lstStyle/>
                    <a:p>
                      <a:pPr algn="ctr" rtl="0" fontAlgn="b"/>
                      <a:r>
                        <a:rPr lang="en-US" sz="1400">
                          <a:effectLst/>
                        </a:rPr>
                        <a:t>3.906</a:t>
                      </a:r>
                    </a:p>
                  </a:txBody>
                  <a:tcPr marL="0" marR="0" marT="0" marB="0" anchor="b"/>
                </a:tc>
                <a:extLst>
                  <a:ext uri="{0D108BD9-81ED-4DB2-BD59-A6C34878D82A}">
                    <a16:rowId xmlns:a16="http://schemas.microsoft.com/office/drawing/2014/main" val="1439071618"/>
                  </a:ext>
                </a:extLst>
              </a:tr>
              <a:tr h="195058">
                <a:tc>
                  <a:txBody>
                    <a:bodyPr/>
                    <a:lstStyle/>
                    <a:p>
                      <a:pPr algn="ctr" rtl="0" fontAlgn="b"/>
                      <a:r>
                        <a:rPr lang="en-US" sz="1400">
                          <a:effectLst/>
                        </a:rPr>
                        <a:t>wiki-Vote</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103,689</a:t>
                      </a:r>
                    </a:p>
                  </a:txBody>
                  <a:tcPr marL="0" marR="0" marT="0" marB="0" anchor="b"/>
                </a:tc>
                <a:tc>
                  <a:txBody>
                    <a:bodyPr/>
                    <a:lstStyle/>
                    <a:p>
                      <a:pPr algn="ctr" rtl="0" fontAlgn="b"/>
                      <a:r>
                        <a:rPr lang="en-US" sz="1400">
                          <a:effectLst/>
                        </a:rPr>
                        <a:t>11,947,132</a:t>
                      </a:r>
                    </a:p>
                  </a:txBody>
                  <a:tcPr marL="0" marR="0" marT="0" marB="0" anchor="b"/>
                </a:tc>
                <a:tc>
                  <a:txBody>
                    <a:bodyPr/>
                    <a:lstStyle/>
                    <a:p>
                      <a:pPr algn="ctr" rtl="0" fontAlgn="b"/>
                      <a:r>
                        <a:rPr lang="en-US" sz="1400">
                          <a:effectLst/>
                        </a:rPr>
                        <a:t>10</a:t>
                      </a:r>
                    </a:p>
                  </a:txBody>
                  <a:tcPr marL="0" marR="0" marT="0" marB="0" anchor="b"/>
                </a:tc>
                <a:tc>
                  <a:txBody>
                    <a:bodyPr/>
                    <a:lstStyle/>
                    <a:p>
                      <a:pPr algn="ctr" rtl="0" fontAlgn="b"/>
                      <a:r>
                        <a:rPr lang="en-US" sz="1400">
                          <a:effectLst/>
                        </a:rPr>
                        <a:t>1.137</a:t>
                      </a:r>
                    </a:p>
                  </a:txBody>
                  <a:tcPr marL="0" marR="0" marT="0" marB="0" anchor="b"/>
                </a:tc>
                <a:tc>
                  <a:txBody>
                    <a:bodyPr/>
                    <a:lstStyle/>
                    <a:p>
                      <a:pPr algn="ctr" rtl="0" fontAlgn="b"/>
                      <a:r>
                        <a:rPr lang="en-US" sz="1400">
                          <a:effectLst/>
                        </a:rPr>
                        <a:t>3.172</a:t>
                      </a:r>
                    </a:p>
                  </a:txBody>
                  <a:tcPr marL="0" marR="0" marT="0" marB="0" anchor="b"/>
                </a:tc>
                <a:tc>
                  <a:txBody>
                    <a:bodyPr/>
                    <a:lstStyle/>
                    <a:p>
                      <a:pPr algn="ctr" rtl="0" fontAlgn="b"/>
                      <a:r>
                        <a:rPr lang="en-US" sz="1400">
                          <a:effectLst/>
                        </a:rPr>
                        <a:t>6.841</a:t>
                      </a:r>
                    </a:p>
                  </a:txBody>
                  <a:tcPr marL="0" marR="0" marT="0" marB="0" anchor="b"/>
                </a:tc>
                <a:extLst>
                  <a:ext uri="{0D108BD9-81ED-4DB2-BD59-A6C34878D82A}">
                    <a16:rowId xmlns:a16="http://schemas.microsoft.com/office/drawing/2014/main" val="3035739152"/>
                  </a:ext>
                </a:extLst>
              </a:tr>
              <a:tr h="195058">
                <a:tc>
                  <a:txBody>
                    <a:bodyPr/>
                    <a:lstStyle/>
                    <a:p>
                      <a:pPr algn="ctr" rtl="0" fontAlgn="b"/>
                      <a:r>
                        <a:rPr lang="en-US" sz="1400" err="1">
                          <a:effectLst/>
                        </a:rPr>
                        <a:t>cti</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48,232</a:t>
                      </a:r>
                    </a:p>
                  </a:txBody>
                  <a:tcPr marL="0" marR="0" marT="0" marB="0" anchor="b"/>
                </a:tc>
                <a:tc>
                  <a:txBody>
                    <a:bodyPr/>
                    <a:lstStyle/>
                    <a:p>
                      <a:pPr algn="ctr" rtl="0" fontAlgn="b"/>
                      <a:r>
                        <a:rPr lang="en-US" sz="1400">
                          <a:effectLst/>
                        </a:rPr>
                        <a:t>6,859,653</a:t>
                      </a:r>
                    </a:p>
                  </a:txBody>
                  <a:tcPr marL="0" marR="0" marT="0" marB="0" anchor="b"/>
                </a:tc>
                <a:tc>
                  <a:txBody>
                    <a:bodyPr/>
                    <a:lstStyle/>
                    <a:p>
                      <a:pPr algn="ctr" rtl="0" fontAlgn="b"/>
                      <a:r>
                        <a:rPr lang="en-US" sz="1400">
                          <a:effectLst/>
                        </a:rPr>
                        <a:t>53</a:t>
                      </a:r>
                    </a:p>
                  </a:txBody>
                  <a:tcPr marL="0" marR="0" marT="0" marB="0" anchor="b"/>
                </a:tc>
                <a:tc>
                  <a:txBody>
                    <a:bodyPr/>
                    <a:lstStyle/>
                    <a:p>
                      <a:pPr algn="ctr" rtl="0" fontAlgn="b"/>
                      <a:r>
                        <a:rPr lang="en-US" sz="1400">
                          <a:effectLst/>
                        </a:rPr>
                        <a:t>0.295</a:t>
                      </a:r>
                    </a:p>
                  </a:txBody>
                  <a:tcPr marL="0" marR="0" marT="0" marB="0" anchor="b"/>
                </a:tc>
                <a:tc>
                  <a:txBody>
                    <a:bodyPr/>
                    <a:lstStyle/>
                    <a:p>
                      <a:pPr algn="ctr" rtl="0" fontAlgn="b"/>
                      <a:r>
                        <a:rPr lang="en-US" sz="1400">
                          <a:effectLst/>
                        </a:rPr>
                        <a:t>1.496</a:t>
                      </a:r>
                    </a:p>
                  </a:txBody>
                  <a:tcPr marL="0" marR="0" marT="0" marB="0" anchor="b"/>
                </a:tc>
                <a:tc>
                  <a:txBody>
                    <a:bodyPr/>
                    <a:lstStyle/>
                    <a:p>
                      <a:pPr algn="ctr" rtl="0" fontAlgn="b"/>
                      <a:r>
                        <a:rPr lang="en-US" sz="1400">
                          <a:effectLst/>
                        </a:rPr>
                        <a:t>3.181</a:t>
                      </a:r>
                    </a:p>
                  </a:txBody>
                  <a:tcPr marL="0" marR="0" marT="0" marB="0" anchor="b"/>
                </a:tc>
                <a:extLst>
                  <a:ext uri="{0D108BD9-81ED-4DB2-BD59-A6C34878D82A}">
                    <a16:rowId xmlns:a16="http://schemas.microsoft.com/office/drawing/2014/main" val="516724213"/>
                  </a:ext>
                </a:extLst>
              </a:tr>
              <a:tr h="195058">
                <a:tc>
                  <a:txBody>
                    <a:bodyPr/>
                    <a:lstStyle/>
                    <a:p>
                      <a:pPr algn="ctr" rtl="0" fontAlgn="b"/>
                      <a:r>
                        <a:rPr lang="en-US" sz="1400">
                          <a:effectLst/>
                        </a:rPr>
                        <a:t>delaunay_n16</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196,575</a:t>
                      </a:r>
                    </a:p>
                  </a:txBody>
                  <a:tcPr marL="0" marR="0" marT="0" marB="0" anchor="b"/>
                </a:tc>
                <a:tc>
                  <a:txBody>
                    <a:bodyPr/>
                    <a:lstStyle/>
                    <a:p>
                      <a:pPr algn="ctr" rtl="0" fontAlgn="b"/>
                      <a:r>
                        <a:rPr lang="en-US" sz="1400">
                          <a:effectLst/>
                        </a:rPr>
                        <a:t>6,137,959</a:t>
                      </a:r>
                    </a:p>
                  </a:txBody>
                  <a:tcPr marL="0" marR="0" marT="0" marB="0" anchor="b"/>
                </a:tc>
                <a:tc>
                  <a:txBody>
                    <a:bodyPr/>
                    <a:lstStyle/>
                    <a:p>
                      <a:pPr algn="ctr" rtl="0" fontAlgn="b"/>
                      <a:r>
                        <a:rPr lang="en-US" sz="1400">
                          <a:effectLst/>
                        </a:rPr>
                        <a:t>101</a:t>
                      </a:r>
                    </a:p>
                  </a:txBody>
                  <a:tcPr marL="0" marR="0" marT="0" marB="0" anchor="b"/>
                </a:tc>
                <a:tc>
                  <a:txBody>
                    <a:bodyPr/>
                    <a:lstStyle/>
                    <a:p>
                      <a:pPr algn="ctr" rtl="0" fontAlgn="b"/>
                      <a:r>
                        <a:rPr lang="en-US" sz="1400">
                          <a:effectLst/>
                        </a:rPr>
                        <a:t>1.137</a:t>
                      </a:r>
                    </a:p>
                  </a:txBody>
                  <a:tcPr marL="0" marR="0" marT="0" marB="0" anchor="b"/>
                </a:tc>
                <a:tc>
                  <a:txBody>
                    <a:bodyPr/>
                    <a:lstStyle/>
                    <a:p>
                      <a:pPr algn="ctr" rtl="0" fontAlgn="b"/>
                      <a:r>
                        <a:rPr lang="en-US" sz="1400">
                          <a:effectLst/>
                        </a:rPr>
                        <a:t>1.612</a:t>
                      </a:r>
                    </a:p>
                  </a:txBody>
                  <a:tcPr marL="0" marR="0" marT="0" marB="0" anchor="b"/>
                </a:tc>
                <a:tc>
                  <a:txBody>
                    <a:bodyPr/>
                    <a:lstStyle/>
                    <a:p>
                      <a:pPr algn="ctr" rtl="0" fontAlgn="b"/>
                      <a:r>
                        <a:rPr lang="en-US" sz="1400">
                          <a:effectLst/>
                        </a:rPr>
                        <a:t>5.596</a:t>
                      </a:r>
                    </a:p>
                  </a:txBody>
                  <a:tcPr marL="0" marR="0" marT="0" marB="0" anchor="b"/>
                </a:tc>
                <a:extLst>
                  <a:ext uri="{0D108BD9-81ED-4DB2-BD59-A6C34878D82A}">
                    <a16:rowId xmlns:a16="http://schemas.microsoft.com/office/drawing/2014/main" val="2356441615"/>
                  </a:ext>
                </a:extLst>
              </a:tr>
              <a:tr h="299089">
                <a:tc>
                  <a:txBody>
                    <a:bodyPr/>
                    <a:lstStyle/>
                    <a:p>
                      <a:pPr algn="ctr" rtl="0" fontAlgn="b"/>
                      <a:r>
                        <a:rPr lang="en-US" sz="1400" err="1">
                          <a:effectLst/>
                        </a:rPr>
                        <a:t>luxembourg_osm</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119,666</a:t>
                      </a:r>
                    </a:p>
                  </a:txBody>
                  <a:tcPr marL="0" marR="0" marT="0" marB="0" anchor="b"/>
                </a:tc>
                <a:tc>
                  <a:txBody>
                    <a:bodyPr/>
                    <a:lstStyle/>
                    <a:p>
                      <a:pPr algn="ctr" rtl="0" fontAlgn="b"/>
                      <a:r>
                        <a:rPr lang="en-US" sz="1400">
                          <a:effectLst/>
                        </a:rPr>
                        <a:t>5,022,084</a:t>
                      </a:r>
                    </a:p>
                  </a:txBody>
                  <a:tcPr marL="0" marR="0" marT="0" marB="0" anchor="b"/>
                </a:tc>
                <a:tc>
                  <a:txBody>
                    <a:bodyPr/>
                    <a:lstStyle/>
                    <a:p>
                      <a:pPr algn="ctr" rtl="0" fontAlgn="b"/>
                      <a:r>
                        <a:rPr lang="en-US" sz="1400">
                          <a:effectLst/>
                        </a:rPr>
                        <a:t>426</a:t>
                      </a:r>
                    </a:p>
                  </a:txBody>
                  <a:tcPr marL="0" marR="0" marT="0" marB="0" anchor="b"/>
                </a:tc>
                <a:tc>
                  <a:txBody>
                    <a:bodyPr/>
                    <a:lstStyle/>
                    <a:p>
                      <a:pPr algn="ctr" rtl="0" fontAlgn="b"/>
                      <a:r>
                        <a:rPr lang="en-US" sz="1400">
                          <a:effectLst/>
                        </a:rPr>
                        <a:t>1.322</a:t>
                      </a:r>
                    </a:p>
                  </a:txBody>
                  <a:tcPr marL="0" marR="0" marT="0" marB="0" anchor="b"/>
                </a:tc>
                <a:tc>
                  <a:txBody>
                    <a:bodyPr/>
                    <a:lstStyle/>
                    <a:p>
                      <a:pPr algn="ctr" rtl="0" fontAlgn="b"/>
                      <a:r>
                        <a:rPr lang="en-US" sz="1400">
                          <a:effectLst/>
                        </a:rPr>
                        <a:t>2.548</a:t>
                      </a:r>
                    </a:p>
                  </a:txBody>
                  <a:tcPr marL="0" marR="0" marT="0" marB="0" anchor="b"/>
                </a:tc>
                <a:tc>
                  <a:txBody>
                    <a:bodyPr/>
                    <a:lstStyle/>
                    <a:p>
                      <a:pPr algn="ctr" rtl="0" fontAlgn="b"/>
                      <a:r>
                        <a:rPr lang="en-US" sz="1400">
                          <a:effectLst/>
                        </a:rPr>
                        <a:t>8.194</a:t>
                      </a:r>
                    </a:p>
                  </a:txBody>
                  <a:tcPr marL="0" marR="0" marT="0" marB="0" anchor="b"/>
                </a:tc>
                <a:extLst>
                  <a:ext uri="{0D108BD9-81ED-4DB2-BD59-A6C34878D82A}">
                    <a16:rowId xmlns:a16="http://schemas.microsoft.com/office/drawing/2014/main" val="1285150471"/>
                  </a:ext>
                </a:extLst>
              </a:tr>
              <a:tr h="195058">
                <a:tc>
                  <a:txBody>
                    <a:bodyPr/>
                    <a:lstStyle/>
                    <a:p>
                      <a:pPr algn="ctr" rtl="0" fontAlgn="b"/>
                      <a:r>
                        <a:rPr lang="en-US" sz="1400">
                          <a:effectLst/>
                        </a:rPr>
                        <a:t>ego-Facebook</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88,234</a:t>
                      </a:r>
                    </a:p>
                  </a:txBody>
                  <a:tcPr marL="0" marR="0" marT="0" marB="0" anchor="b"/>
                </a:tc>
                <a:tc>
                  <a:txBody>
                    <a:bodyPr/>
                    <a:lstStyle/>
                    <a:p>
                      <a:pPr algn="ctr" rtl="0" fontAlgn="b"/>
                      <a:r>
                        <a:rPr lang="en-US" sz="1400">
                          <a:effectLst/>
                        </a:rPr>
                        <a:t>2,508,102</a:t>
                      </a:r>
                    </a:p>
                  </a:txBody>
                  <a:tcPr marL="0" marR="0" marT="0" marB="0" anchor="b"/>
                </a:tc>
                <a:tc>
                  <a:txBody>
                    <a:bodyPr/>
                    <a:lstStyle/>
                    <a:p>
                      <a:pPr algn="ctr" rtl="0" fontAlgn="b"/>
                      <a:r>
                        <a:rPr lang="en-US" sz="1400">
                          <a:effectLst/>
                        </a:rPr>
                        <a:t>17</a:t>
                      </a:r>
                    </a:p>
                  </a:txBody>
                  <a:tcPr marL="0" marR="0" marT="0" marB="0" anchor="b"/>
                </a:tc>
                <a:tc>
                  <a:txBody>
                    <a:bodyPr/>
                    <a:lstStyle/>
                    <a:p>
                      <a:pPr algn="ctr" rtl="0" fontAlgn="b"/>
                      <a:r>
                        <a:rPr lang="en-US" sz="1400">
                          <a:effectLst/>
                        </a:rPr>
                        <a:t>0.544</a:t>
                      </a:r>
                    </a:p>
                  </a:txBody>
                  <a:tcPr marL="0" marR="0" marT="0" marB="0" anchor="b"/>
                </a:tc>
                <a:tc>
                  <a:txBody>
                    <a:bodyPr/>
                    <a:lstStyle/>
                    <a:p>
                      <a:pPr algn="ctr" rtl="0" fontAlgn="b"/>
                      <a:r>
                        <a:rPr lang="en-US" sz="1400">
                          <a:effectLst/>
                        </a:rPr>
                        <a:t>0.606</a:t>
                      </a:r>
                    </a:p>
                  </a:txBody>
                  <a:tcPr marL="0" marR="0" marT="0" marB="0" anchor="b"/>
                </a:tc>
                <a:tc>
                  <a:txBody>
                    <a:bodyPr/>
                    <a:lstStyle/>
                    <a:p>
                      <a:pPr algn="ctr" rtl="0" fontAlgn="b"/>
                      <a:r>
                        <a:rPr lang="en-US" sz="1400">
                          <a:effectLst/>
                        </a:rPr>
                        <a:t>3.719</a:t>
                      </a:r>
                    </a:p>
                  </a:txBody>
                  <a:tcPr marL="0" marR="0" marT="0" marB="0" anchor="b"/>
                </a:tc>
                <a:extLst>
                  <a:ext uri="{0D108BD9-81ED-4DB2-BD59-A6C34878D82A}">
                    <a16:rowId xmlns:a16="http://schemas.microsoft.com/office/drawing/2014/main" val="2995715430"/>
                  </a:ext>
                </a:extLst>
              </a:tr>
              <a:tr h="195058">
                <a:tc>
                  <a:txBody>
                    <a:bodyPr/>
                    <a:lstStyle/>
                    <a:p>
                      <a:pPr algn="ctr" rtl="0" fontAlgn="b"/>
                      <a:r>
                        <a:rPr lang="en-US" sz="1400" err="1">
                          <a:solidFill>
                            <a:srgbClr val="FF0000"/>
                          </a:solidFill>
                          <a:effectLst/>
                        </a:rPr>
                        <a:t>cal.cedge</a:t>
                      </a:r>
                      <a:endParaRPr lang="en-US" sz="1400">
                        <a:solidFill>
                          <a:srgbClr val="FF0000"/>
                        </a:solidFill>
                        <a:effectLst/>
                      </a:endParaRP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21,693</a:t>
                      </a:r>
                    </a:p>
                  </a:txBody>
                  <a:tcPr marL="0" marR="0" marT="0" marB="0" anchor="b"/>
                </a:tc>
                <a:tc>
                  <a:txBody>
                    <a:bodyPr/>
                    <a:lstStyle/>
                    <a:p>
                      <a:pPr algn="ctr" rtl="0" fontAlgn="b"/>
                      <a:r>
                        <a:rPr lang="en-US" sz="1400">
                          <a:solidFill>
                            <a:srgbClr val="FF0000"/>
                          </a:solidFill>
                          <a:effectLst/>
                        </a:rPr>
                        <a:t>501,755</a:t>
                      </a:r>
                    </a:p>
                  </a:txBody>
                  <a:tcPr marL="0" marR="0" marT="0" marB="0" anchor="b"/>
                </a:tc>
                <a:tc>
                  <a:txBody>
                    <a:bodyPr/>
                    <a:lstStyle/>
                    <a:p>
                      <a:pPr algn="ctr" rtl="0" fontAlgn="b"/>
                      <a:r>
                        <a:rPr lang="en-US" sz="1400">
                          <a:solidFill>
                            <a:srgbClr val="FF0000"/>
                          </a:solidFill>
                          <a:effectLst/>
                        </a:rPr>
                        <a:t>195</a:t>
                      </a:r>
                    </a:p>
                  </a:txBody>
                  <a:tcPr marL="0" marR="0" marT="0" marB="0" anchor="b"/>
                </a:tc>
                <a:tc>
                  <a:txBody>
                    <a:bodyPr/>
                    <a:lstStyle/>
                    <a:p>
                      <a:pPr algn="ctr" rtl="0" fontAlgn="b"/>
                      <a:r>
                        <a:rPr lang="en-US" sz="1400">
                          <a:solidFill>
                            <a:srgbClr val="FF0000"/>
                          </a:solidFill>
                          <a:effectLst/>
                        </a:rPr>
                        <a:t>0.489</a:t>
                      </a:r>
                    </a:p>
                  </a:txBody>
                  <a:tcPr marL="0" marR="0" marT="0" marB="0" anchor="b"/>
                </a:tc>
                <a:tc>
                  <a:txBody>
                    <a:bodyPr/>
                    <a:lstStyle/>
                    <a:p>
                      <a:pPr algn="ctr" rtl="0" fontAlgn="b"/>
                      <a:r>
                        <a:rPr lang="en-US" sz="1400">
                          <a:solidFill>
                            <a:srgbClr val="FF0000"/>
                          </a:solidFill>
                          <a:effectLst/>
                        </a:rPr>
                        <a:t>0.455</a:t>
                      </a:r>
                    </a:p>
                  </a:txBody>
                  <a:tcPr marL="0" marR="0" marT="0" marB="0" anchor="b"/>
                </a:tc>
                <a:tc>
                  <a:txBody>
                    <a:bodyPr/>
                    <a:lstStyle/>
                    <a:p>
                      <a:pPr algn="ctr" rtl="0" fontAlgn="b"/>
                      <a:r>
                        <a:rPr lang="en-US" sz="1400">
                          <a:solidFill>
                            <a:srgbClr val="FF0000"/>
                          </a:solidFill>
                          <a:effectLst/>
                        </a:rPr>
                        <a:t>2.756</a:t>
                      </a:r>
                    </a:p>
                  </a:txBody>
                  <a:tcPr marL="0" marR="0" marT="0" marB="0" anchor="b"/>
                </a:tc>
                <a:extLst>
                  <a:ext uri="{0D108BD9-81ED-4DB2-BD59-A6C34878D82A}">
                    <a16:rowId xmlns:a16="http://schemas.microsoft.com/office/drawing/2014/main" val="1270053583"/>
                  </a:ext>
                </a:extLst>
              </a:tr>
              <a:tr h="195058">
                <a:tc>
                  <a:txBody>
                    <a:bodyPr/>
                    <a:lstStyle/>
                    <a:p>
                      <a:pPr algn="ctr" rtl="0" fontAlgn="b"/>
                      <a:r>
                        <a:rPr lang="en-US" sz="1400" err="1">
                          <a:effectLst/>
                        </a:rPr>
                        <a:t>TG.cedge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23,874</a:t>
                      </a:r>
                    </a:p>
                  </a:txBody>
                  <a:tcPr marL="0" marR="0" marT="0" marB="0" anchor="b"/>
                </a:tc>
                <a:tc>
                  <a:txBody>
                    <a:bodyPr/>
                    <a:lstStyle/>
                    <a:p>
                      <a:pPr algn="ctr" rtl="0" fontAlgn="b"/>
                      <a:r>
                        <a:rPr lang="en-US" sz="1400">
                          <a:effectLst/>
                        </a:rPr>
                        <a:t>481,121</a:t>
                      </a:r>
                    </a:p>
                  </a:txBody>
                  <a:tcPr marL="0" marR="0" marT="0" marB="0" anchor="b"/>
                </a:tc>
                <a:tc>
                  <a:txBody>
                    <a:bodyPr/>
                    <a:lstStyle/>
                    <a:p>
                      <a:pPr algn="ctr" rtl="0" fontAlgn="b"/>
                      <a:r>
                        <a:rPr lang="en-US" sz="1400">
                          <a:effectLst/>
                        </a:rPr>
                        <a:t>58</a:t>
                      </a:r>
                    </a:p>
                  </a:txBody>
                  <a:tcPr marL="0" marR="0" marT="0" marB="0" anchor="b"/>
                </a:tc>
                <a:tc>
                  <a:txBody>
                    <a:bodyPr/>
                    <a:lstStyle/>
                    <a:p>
                      <a:pPr algn="ctr" rtl="0" fontAlgn="b"/>
                      <a:r>
                        <a:rPr lang="en-US" sz="1400">
                          <a:effectLst/>
                        </a:rPr>
                        <a:t>0.198</a:t>
                      </a:r>
                    </a:p>
                  </a:txBody>
                  <a:tcPr marL="0" marR="0" marT="0" marB="0" anchor="b"/>
                </a:tc>
                <a:tc>
                  <a:txBody>
                    <a:bodyPr/>
                    <a:lstStyle/>
                    <a:p>
                      <a:pPr algn="ctr" rtl="0" fontAlgn="b"/>
                      <a:r>
                        <a:rPr lang="en-US" sz="1400">
                          <a:effectLst/>
                        </a:rPr>
                        <a:t>0.219</a:t>
                      </a:r>
                    </a:p>
                  </a:txBody>
                  <a:tcPr marL="0" marR="0" marT="0" marB="0" anchor="b"/>
                </a:tc>
                <a:tc>
                  <a:txBody>
                    <a:bodyPr/>
                    <a:lstStyle/>
                    <a:p>
                      <a:pPr algn="ctr" rtl="0" fontAlgn="b"/>
                      <a:r>
                        <a:rPr lang="en-US" sz="1400">
                          <a:effectLst/>
                        </a:rPr>
                        <a:t>0.857</a:t>
                      </a:r>
                    </a:p>
                  </a:txBody>
                  <a:tcPr marL="0" marR="0" marT="0" marB="0" anchor="b"/>
                </a:tc>
                <a:extLst>
                  <a:ext uri="{0D108BD9-81ED-4DB2-BD59-A6C34878D82A}">
                    <a16:rowId xmlns:a16="http://schemas.microsoft.com/office/drawing/2014/main" val="3858648637"/>
                  </a:ext>
                </a:extLst>
              </a:tr>
              <a:tr h="195058">
                <a:tc>
                  <a:txBody>
                    <a:bodyPr/>
                    <a:lstStyle/>
                    <a:p>
                      <a:pPr algn="ctr" rtl="0" fontAlgn="b"/>
                      <a:r>
                        <a:rPr lang="en-US" sz="1400">
                          <a:effectLst/>
                        </a:rPr>
                        <a:t>wing</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121,544</a:t>
                      </a:r>
                    </a:p>
                  </a:txBody>
                  <a:tcPr marL="0" marR="0" marT="0" marB="0" anchor="b"/>
                </a:tc>
                <a:tc>
                  <a:txBody>
                    <a:bodyPr/>
                    <a:lstStyle/>
                    <a:p>
                      <a:pPr algn="ctr" rtl="0" fontAlgn="b"/>
                      <a:r>
                        <a:rPr lang="en-US" sz="1400">
                          <a:effectLst/>
                        </a:rPr>
                        <a:t>329,438</a:t>
                      </a:r>
                    </a:p>
                  </a:txBody>
                  <a:tcPr marL="0" marR="0" marT="0" marB="0" anchor="b"/>
                </a:tc>
                <a:tc>
                  <a:txBody>
                    <a:bodyPr/>
                    <a:lstStyle/>
                    <a:p>
                      <a:pPr algn="ctr" rtl="0" fontAlgn="b"/>
                      <a:r>
                        <a:rPr lang="en-US" sz="1400">
                          <a:effectLst/>
                        </a:rPr>
                        <a:t>11</a:t>
                      </a:r>
                    </a:p>
                  </a:txBody>
                  <a:tcPr marL="0" marR="0" marT="0" marB="0" anchor="b"/>
                </a:tc>
                <a:tc>
                  <a:txBody>
                    <a:bodyPr/>
                    <a:lstStyle/>
                    <a:p>
                      <a:pPr algn="ctr" rtl="0" fontAlgn="b"/>
                      <a:r>
                        <a:rPr lang="en-US" sz="1400">
                          <a:effectLst/>
                        </a:rPr>
                        <a:t>0.085</a:t>
                      </a:r>
                    </a:p>
                  </a:txBody>
                  <a:tcPr marL="0" marR="0" marT="0" marB="0" anchor="b"/>
                </a:tc>
                <a:tc>
                  <a:txBody>
                    <a:bodyPr/>
                    <a:lstStyle/>
                    <a:p>
                      <a:pPr algn="ctr" rtl="0" fontAlgn="b"/>
                      <a:r>
                        <a:rPr lang="en-US" sz="1400">
                          <a:effectLst/>
                        </a:rPr>
                        <a:t>0.193</a:t>
                      </a:r>
                    </a:p>
                  </a:txBody>
                  <a:tcPr marL="0" marR="0" marT="0" marB="0" anchor="b"/>
                </a:tc>
                <a:tc>
                  <a:txBody>
                    <a:bodyPr/>
                    <a:lstStyle/>
                    <a:p>
                      <a:pPr algn="ctr" rtl="0" fontAlgn="b"/>
                      <a:r>
                        <a:rPr lang="en-US" sz="1400">
                          <a:effectLst/>
                        </a:rPr>
                        <a:t>0.905</a:t>
                      </a:r>
                    </a:p>
                  </a:txBody>
                  <a:tcPr marL="0" marR="0" marT="0" marB="0" anchor="b"/>
                </a:tc>
                <a:extLst>
                  <a:ext uri="{0D108BD9-81ED-4DB2-BD59-A6C34878D82A}">
                    <a16:rowId xmlns:a16="http://schemas.microsoft.com/office/drawing/2014/main" val="932524250"/>
                  </a:ext>
                </a:extLst>
              </a:tr>
              <a:tr h="195058">
                <a:tc>
                  <a:txBody>
                    <a:bodyPr/>
                    <a:lstStyle/>
                    <a:p>
                      <a:pPr algn="ctr" rtl="0" fontAlgn="b"/>
                      <a:r>
                        <a:rPr lang="en-US" sz="1400" err="1">
                          <a:effectLst/>
                        </a:rPr>
                        <a:t>OL.cedge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7,035</a:t>
                      </a:r>
                    </a:p>
                  </a:txBody>
                  <a:tcPr marL="0" marR="0" marT="0" marB="0" anchor="b"/>
                </a:tc>
                <a:tc>
                  <a:txBody>
                    <a:bodyPr/>
                    <a:lstStyle/>
                    <a:p>
                      <a:pPr algn="ctr" rtl="0" fontAlgn="b"/>
                      <a:r>
                        <a:rPr lang="en-US" sz="1400">
                          <a:effectLst/>
                        </a:rPr>
                        <a:t>146,120</a:t>
                      </a:r>
                    </a:p>
                  </a:txBody>
                  <a:tcPr marL="0" marR="0" marT="0" marB="0" anchor="b"/>
                </a:tc>
                <a:tc>
                  <a:txBody>
                    <a:bodyPr/>
                    <a:lstStyle/>
                    <a:p>
                      <a:pPr algn="ctr" rtl="0" fontAlgn="b"/>
                      <a:r>
                        <a:rPr lang="en-US" sz="1400">
                          <a:effectLst/>
                        </a:rPr>
                        <a:t>64</a:t>
                      </a:r>
                    </a:p>
                  </a:txBody>
                  <a:tcPr marL="0" marR="0" marT="0" marB="0" anchor="b"/>
                </a:tc>
                <a:tc>
                  <a:txBody>
                    <a:bodyPr/>
                    <a:lstStyle/>
                    <a:p>
                      <a:pPr algn="ctr" rtl="0" fontAlgn="b"/>
                      <a:r>
                        <a:rPr lang="en-US" sz="1400">
                          <a:effectLst/>
                        </a:rPr>
                        <a:t>0.148</a:t>
                      </a:r>
                    </a:p>
                  </a:txBody>
                  <a:tcPr marL="0" marR="0" marT="0" marB="0" anchor="b"/>
                </a:tc>
                <a:tc>
                  <a:txBody>
                    <a:bodyPr/>
                    <a:lstStyle/>
                    <a:p>
                      <a:pPr algn="ctr" rtl="0" fontAlgn="b"/>
                      <a:r>
                        <a:rPr lang="en-US" sz="1400">
                          <a:effectLst/>
                        </a:rPr>
                        <a:t>0.181</a:t>
                      </a:r>
                    </a:p>
                  </a:txBody>
                  <a:tcPr marL="0" marR="0" marT="0" marB="0" anchor="b"/>
                </a:tc>
                <a:tc>
                  <a:txBody>
                    <a:bodyPr/>
                    <a:lstStyle/>
                    <a:p>
                      <a:pPr algn="ctr" rtl="0" fontAlgn="b"/>
                      <a:r>
                        <a:rPr lang="en-US" sz="1400">
                          <a:effectLst/>
                        </a:rPr>
                        <a:t>0.523</a:t>
                      </a:r>
                    </a:p>
                  </a:txBody>
                  <a:tcPr marL="0" marR="0" marT="0" marB="0" anchor="b"/>
                </a:tc>
                <a:extLst>
                  <a:ext uri="{0D108BD9-81ED-4DB2-BD59-A6C34878D82A}">
                    <a16:rowId xmlns:a16="http://schemas.microsoft.com/office/drawing/2014/main" val="386504324"/>
                  </a:ext>
                </a:extLst>
              </a:tr>
            </a:tbl>
          </a:graphicData>
        </a:graphic>
      </p:graphicFrame>
    </p:spTree>
    <p:extLst>
      <p:ext uri="{BB962C8B-B14F-4D97-AF65-F5344CB8AC3E}">
        <p14:creationId xmlns:p14="http://schemas.microsoft.com/office/powerpoint/2010/main" val="61192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6669DA-9730-919E-D648-B08C4682670F}"/>
              </a:ext>
            </a:extLst>
          </p:cNvPr>
          <p:cNvSpPr>
            <a:spLocks noGrp="1"/>
          </p:cNvSpPr>
          <p:nvPr>
            <p:ph type="title"/>
          </p:nvPr>
        </p:nvSpPr>
        <p:spPr>
          <a:xfrm>
            <a:off x="536361" y="476722"/>
            <a:ext cx="10636464" cy="768545"/>
          </a:xfrm>
        </p:spPr>
        <p:txBody>
          <a:bodyPr anchor="ctr">
            <a:normAutofit/>
          </a:bodyPr>
          <a:lstStyle/>
          <a:p>
            <a:r>
              <a:rPr lang="en-US"/>
              <a:t>Cases Where Souffle Outperforms CUDA</a:t>
            </a:r>
          </a:p>
        </p:txBody>
      </p:sp>
      <p:sp>
        <p:nvSpPr>
          <p:cNvPr id="4" name="Slide Number Placeholder 3">
            <a:extLst>
              <a:ext uri="{FF2B5EF4-FFF2-40B4-BE49-F238E27FC236}">
                <a16:creationId xmlns:a16="http://schemas.microsoft.com/office/drawing/2014/main" id="{3A812903-6FE0-14F4-785E-407858A9E0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46</a:t>
            </a:fld>
            <a:endParaRPr lang="en-US"/>
          </a:p>
        </p:txBody>
      </p:sp>
      <p:pic>
        <p:nvPicPr>
          <p:cNvPr id="15" name="Picture 15" descr="Confused Bee">
            <a:extLst>
              <a:ext uri="{FF2B5EF4-FFF2-40B4-BE49-F238E27FC236}">
                <a16:creationId xmlns:a16="http://schemas.microsoft.com/office/drawing/2014/main" id="{ED92A369-77AC-5E17-7A8D-6DB212FBF47B}"/>
              </a:ext>
            </a:extLst>
          </p:cNvPr>
          <p:cNvPicPr>
            <a:picLocks noGrp="1" noChangeAspect="1"/>
          </p:cNvPicPr>
          <p:nvPr>
            <p:ph idx="14"/>
          </p:nvPr>
        </p:nvPicPr>
        <p:blipFill>
          <a:blip r:embed="rId2"/>
          <a:stretch>
            <a:fillRect/>
          </a:stretch>
        </p:blipFill>
        <p:spPr>
          <a:xfrm>
            <a:off x="-667" y="2117056"/>
            <a:ext cx="3088376" cy="3253629"/>
          </a:xfrm>
        </p:spPr>
      </p:pic>
      <p:sp>
        <p:nvSpPr>
          <p:cNvPr id="5" name="Footer Placeholder 4">
            <a:extLst>
              <a:ext uri="{FF2B5EF4-FFF2-40B4-BE49-F238E27FC236}">
                <a16:creationId xmlns:a16="http://schemas.microsoft.com/office/drawing/2014/main" id="{422B6EC6-9CF3-AC2E-4334-771624DEFE16}"/>
              </a:ext>
            </a:extLst>
          </p:cNvPr>
          <p:cNvSpPr>
            <a:spLocks noGrp="1"/>
          </p:cNvSpPr>
          <p:nvPr>
            <p:ph type="ftr" sz="quarter" idx="15"/>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9" name="Content Placeholder 1">
            <a:extLst>
              <a:ext uri="{FF2B5EF4-FFF2-40B4-BE49-F238E27FC236}">
                <a16:creationId xmlns:a16="http://schemas.microsoft.com/office/drawing/2014/main" id="{BE5422DF-A1F2-FB6A-96F0-E3DAE3B67B05}"/>
              </a:ext>
            </a:extLst>
          </p:cNvPr>
          <p:cNvGraphicFramePr>
            <a:graphicFrameLocks noGrp="1"/>
          </p:cNvGraphicFramePr>
          <p:nvPr>
            <p:ph type="tbl" sz="quarter" idx="10"/>
            <p:extLst>
              <p:ext uri="{D42A27DB-BD31-4B8C-83A1-F6EECF244321}">
                <p14:modId xmlns:p14="http://schemas.microsoft.com/office/powerpoint/2010/main" val="3797812390"/>
              </p:ext>
            </p:extLst>
          </p:nvPr>
        </p:nvGraphicFramePr>
        <p:xfrm>
          <a:off x="3083186" y="1489598"/>
          <a:ext cx="8548842" cy="4507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28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graph of a number of lines&#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2"/>
          <a:stretch>
            <a:fillRect/>
          </a:stretch>
        </p:blipFill>
        <p:spPr>
          <a:xfrm>
            <a:off x="1733462" y="1665785"/>
            <a:ext cx="8725080" cy="4311107"/>
          </a:xfrm>
        </p:spPr>
      </p:pic>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Operations Breakdown per Iteration (</a:t>
            </a:r>
            <a:r>
              <a:rPr lang="en-US" err="1">
                <a:latin typeface="Proxima Nova Rg"/>
              </a:rPr>
              <a:t>fe_ocean</a:t>
            </a:r>
            <a:r>
              <a:rPr lang="en-US">
                <a:latin typeface="Proxima Nova Rg"/>
              </a:rPr>
              <a:t>)</a:t>
            </a:r>
            <a:endParaRPr lang="en-US"/>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47</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4B97184B-0339-9724-F28D-44ADAAFCECBA}"/>
              </a:ext>
            </a:extLst>
          </p:cNvPr>
          <p:cNvSpPr txBox="1"/>
          <p:nvPr/>
        </p:nvSpPr>
        <p:spPr>
          <a:xfrm>
            <a:off x="694871" y="6181825"/>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Tree>
    <p:extLst>
      <p:ext uri="{BB962C8B-B14F-4D97-AF65-F5344CB8AC3E}">
        <p14:creationId xmlns:p14="http://schemas.microsoft.com/office/powerpoint/2010/main" val="304890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a:xfrm>
            <a:off x="536361" y="476722"/>
            <a:ext cx="10284468" cy="768545"/>
          </a:xfrm>
        </p:spPr>
        <p:txBody>
          <a:bodyPr anchor="ctr">
            <a:normAutofit/>
          </a:bodyPr>
          <a:lstStyle/>
          <a:p>
            <a:r>
              <a:rPr lang="en-US">
                <a:latin typeface="Proxima Nova Rg"/>
              </a:rPr>
              <a:t>Contributions</a:t>
            </a:r>
            <a:endParaRPr lang="en-US"/>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48</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0" name="Content Placeholder 6">
            <a:extLst>
              <a:ext uri="{FF2B5EF4-FFF2-40B4-BE49-F238E27FC236}">
                <a16:creationId xmlns:a16="http://schemas.microsoft.com/office/drawing/2014/main" id="{EC3209B0-93F9-589D-B771-DD68D79D461A}"/>
              </a:ext>
            </a:extLst>
          </p:cNvPr>
          <p:cNvGraphicFramePr>
            <a:graphicFrameLocks noGrp="1"/>
          </p:cNvGraphicFramePr>
          <p:nvPr>
            <p:ph idx="1"/>
            <p:extLst>
              <p:ext uri="{D42A27DB-BD31-4B8C-83A1-F6EECF244321}">
                <p14:modId xmlns:p14="http://schemas.microsoft.com/office/powerpoint/2010/main" val="3443978641"/>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9122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476722"/>
            <a:ext cx="10636465" cy="768545"/>
          </a:xfrm>
        </p:spPr>
        <p:txBody>
          <a:bodyPr anchor="ctr">
            <a:normAutofit/>
          </a:bodyPr>
          <a:lstStyle/>
          <a:p>
            <a:r>
              <a:rPr lang="en-US"/>
              <a:t>Limitations</a:t>
            </a:r>
          </a:p>
        </p:txBody>
      </p:sp>
      <p:sp>
        <p:nvSpPr>
          <p:cNvPr id="26" name="Slide Number Placeholder 3">
            <a:extLst>
              <a:ext uri="{FF2B5EF4-FFF2-40B4-BE49-F238E27FC236}">
                <a16:creationId xmlns:a16="http://schemas.microsoft.com/office/drawing/2014/main" id="{BC93554B-D544-B510-1512-4A0A36B467D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49</a:t>
            </a:fld>
            <a:endParaRPr lang="en-US"/>
          </a:p>
        </p:txBody>
      </p:sp>
      <p:pic>
        <p:nvPicPr>
          <p:cNvPr id="676" name="Picture 676" descr="Stop Bee">
            <a:extLst>
              <a:ext uri="{FF2B5EF4-FFF2-40B4-BE49-F238E27FC236}">
                <a16:creationId xmlns:a16="http://schemas.microsoft.com/office/drawing/2014/main" id="{6792A890-881B-207F-0A3C-02DBBAE89AB3}"/>
              </a:ext>
            </a:extLst>
          </p:cNvPr>
          <p:cNvPicPr>
            <a:picLocks noGrp="1" noChangeAspect="1"/>
          </p:cNvPicPr>
          <p:nvPr>
            <p:ph idx="14"/>
          </p:nvPr>
        </p:nvPicPr>
        <p:blipFill>
          <a:blip r:embed="rId2"/>
          <a:stretch>
            <a:fillRect/>
          </a:stretch>
        </p:blipFill>
        <p:spPr>
          <a:xfrm>
            <a:off x="531813" y="1887538"/>
            <a:ext cx="3868737" cy="3868737"/>
          </a:xfrm>
        </p:spPr>
      </p:pic>
      <p:sp>
        <p:nvSpPr>
          <p:cNvPr id="3" name="Footer Placeholder 2"/>
          <p:cNvSpPr>
            <a:spLocks noGrp="1"/>
          </p:cNvSpPr>
          <p:nvPr>
            <p:ph type="ftr" sz="quarter" idx="15"/>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5" name="Slide Number Placeholder 4" hidden="1"/>
          <p:cNvSpPr>
            <a:spLocks noGrp="1"/>
          </p:cNvSpPr>
          <p:nvPr>
            <p:ph type="sldNum" sz="quarter" idx="4294967295"/>
          </p:nvPr>
        </p:nvSpPr>
        <p:spPr>
          <a:xfrm>
            <a:off x="11470781" y="570009"/>
            <a:ext cx="304131" cy="365125"/>
          </a:xfrm>
          <a:prstGeom prst="rect">
            <a:avLst/>
          </a:prstGeom>
        </p:spPr>
        <p:txBody>
          <a:bodyPr anchor="ctr">
            <a:normAutofit fontScale="62500" lnSpcReduction="20000"/>
          </a:bodyPr>
          <a:lstStyle/>
          <a:p>
            <a:pPr>
              <a:lnSpc>
                <a:spcPct val="90000"/>
              </a:lnSpc>
              <a:spcAft>
                <a:spcPts val="600"/>
              </a:spcAft>
            </a:pPr>
            <a:fld id="{54797FC3-DC33-DA47-95F6-F7EB925D69E8}" type="slidenum">
              <a:rPr lang="en-US" smtClean="0"/>
              <a:pPr>
                <a:lnSpc>
                  <a:spcPct val="90000"/>
                </a:lnSpc>
                <a:spcAft>
                  <a:spcPts val="600"/>
                </a:spcAft>
              </a:pPr>
              <a:t>49</a:t>
            </a:fld>
            <a:endParaRPr lang="en-US"/>
          </a:p>
        </p:txBody>
      </p:sp>
      <p:graphicFrame>
        <p:nvGraphicFramePr>
          <p:cNvPr id="21" name="Content Placeholder 10">
            <a:extLst>
              <a:ext uri="{FF2B5EF4-FFF2-40B4-BE49-F238E27FC236}">
                <a16:creationId xmlns:a16="http://schemas.microsoft.com/office/drawing/2014/main" id="{5E307BBD-E125-9ABA-AC13-305ED497E659}"/>
              </a:ext>
            </a:extLst>
          </p:cNvPr>
          <p:cNvGraphicFramePr>
            <a:graphicFrameLocks noGrp="1"/>
          </p:cNvGraphicFramePr>
          <p:nvPr>
            <p:ph type="tbl" sz="quarter" idx="10"/>
            <p:extLst>
              <p:ext uri="{D42A27DB-BD31-4B8C-83A1-F6EECF244321}">
                <p14:modId xmlns:p14="http://schemas.microsoft.com/office/powerpoint/2010/main" val="2034795919"/>
              </p:ext>
            </p:extLst>
          </p:nvPr>
        </p:nvGraphicFramePr>
        <p:xfrm>
          <a:off x="4754077" y="1645670"/>
          <a:ext cx="6868771" cy="4351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474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EFA51-EE42-B236-2CFC-F3B6C3F0EA58}"/>
              </a:ext>
            </a:extLst>
          </p:cNvPr>
          <p:cNvSpPr>
            <a:spLocks noGrp="1"/>
          </p:cNvSpPr>
          <p:nvPr>
            <p:ph type="title"/>
          </p:nvPr>
        </p:nvSpPr>
        <p:spPr>
          <a:xfrm>
            <a:off x="536364" y="476722"/>
            <a:ext cx="10636465" cy="768545"/>
          </a:xfrm>
        </p:spPr>
        <p:txBody>
          <a:bodyPr anchor="ctr">
            <a:normAutofit/>
          </a:bodyPr>
          <a:lstStyle/>
          <a:p>
            <a:r>
              <a:rPr lang="en-US" dirty="0"/>
              <a:t>Classic Problems for </a:t>
            </a:r>
            <a:r>
              <a:rPr lang="en-US" dirty="0" err="1"/>
              <a:t>Datalog</a:t>
            </a:r>
            <a:endParaRPr lang="en-US" dirty="0"/>
          </a:p>
        </p:txBody>
      </p:sp>
      <p:sp>
        <p:nvSpPr>
          <p:cNvPr id="4" name="Slide Number Placeholder 3">
            <a:extLst>
              <a:ext uri="{FF2B5EF4-FFF2-40B4-BE49-F238E27FC236}">
                <a16:creationId xmlns:a16="http://schemas.microsoft.com/office/drawing/2014/main" id="{166235ED-A004-B0D5-7458-0427FE9544F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a:t>
            </a:fld>
            <a:endParaRPr lang="en-US"/>
          </a:p>
        </p:txBody>
      </p:sp>
      <p:sp>
        <p:nvSpPr>
          <p:cNvPr id="5" name="Footer Placeholder 4">
            <a:extLst>
              <a:ext uri="{FF2B5EF4-FFF2-40B4-BE49-F238E27FC236}">
                <a16:creationId xmlns:a16="http://schemas.microsoft.com/office/drawing/2014/main" id="{482D0B87-8CC7-9BA5-BA70-6DB2E8D2B137}"/>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E08C5313-475A-5401-7143-992737E2EC5B}"/>
              </a:ext>
            </a:extLst>
          </p:cNvPr>
          <p:cNvGraphicFramePr>
            <a:graphicFrameLocks noGrp="1"/>
          </p:cNvGraphicFramePr>
          <p:nvPr>
            <p:ph idx="1"/>
            <p:extLst>
              <p:ext uri="{D42A27DB-BD31-4B8C-83A1-F6EECF244321}">
                <p14:modId xmlns:p14="http://schemas.microsoft.com/office/powerpoint/2010/main" val="2030395706"/>
              </p:ext>
            </p:extLst>
          </p:nvPr>
        </p:nvGraphicFramePr>
        <p:xfrm>
          <a:off x="534837" y="1467644"/>
          <a:ext cx="489089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a:extLst>
              <a:ext uri="{FF2B5EF4-FFF2-40B4-BE49-F238E27FC236}">
                <a16:creationId xmlns:a16="http://schemas.microsoft.com/office/drawing/2014/main" id="{B47840E2-0407-0D00-732A-FB5163227A59}"/>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Oege De Moor, Georg Gottlob, Tim Furche, and Andrew Sellers. Datalog Reloaded: First </a:t>
            </a:r>
            <a:r>
              <a:rPr lang="en-US" sz="800" err="1">
                <a:latin typeface="Calibri"/>
                <a:ea typeface="Calibri" panose="020F0502020204030204" pitchFamily="34" charset="0"/>
                <a:cs typeface="Calibri"/>
              </a:rPr>
              <a:t>InternationalWorkshop</a:t>
            </a:r>
            <a:r>
              <a:rPr lang="en-US" sz="800">
                <a:latin typeface="Calibri"/>
                <a:ea typeface="Calibri" panose="020F0502020204030204" pitchFamily="34" charset="0"/>
                <a:cs typeface="Calibri"/>
              </a:rPr>
              <a:t>, Datalog 2010, Oxford, UK, March 16-19, 2010. Revised Selected Papers, volume 6702.Springer, 2012.</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spTree>
    <p:extLst>
      <p:ext uri="{BB962C8B-B14F-4D97-AF65-F5344CB8AC3E}">
        <p14:creationId xmlns:p14="http://schemas.microsoft.com/office/powerpoint/2010/main" val="215935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50</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endParaRPr lang="en-US">
              <a:solidFill>
                <a:schemeClr val="tx1"/>
              </a:solidFill>
            </a:endParaRP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Future Research Direction</a:t>
            </a:r>
            <a:endParaRPr lang="en-US" b="1"/>
          </a:p>
        </p:txBody>
      </p:sp>
    </p:spTree>
    <p:extLst>
      <p:ext uri="{BB962C8B-B14F-4D97-AF65-F5344CB8AC3E}">
        <p14:creationId xmlns:p14="http://schemas.microsoft.com/office/powerpoint/2010/main" val="392738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a:xfrm>
            <a:off x="536361" y="476722"/>
            <a:ext cx="10636464" cy="768545"/>
          </a:xfrm>
        </p:spPr>
        <p:txBody>
          <a:bodyPr anchor="ctr">
            <a:normAutofit/>
          </a:bodyPr>
          <a:lstStyle/>
          <a:p>
            <a:r>
              <a:rPr lang="en-US">
                <a:latin typeface="Proxima Nova Rg"/>
              </a:rPr>
              <a:t>Future Work</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51</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7" name="Content Placeholder 1">
            <a:extLst>
              <a:ext uri="{FF2B5EF4-FFF2-40B4-BE49-F238E27FC236}">
                <a16:creationId xmlns:a16="http://schemas.microsoft.com/office/drawing/2014/main" id="{B708237C-68CA-F654-EF6F-809389AEE87D}"/>
              </a:ext>
            </a:extLst>
          </p:cNvPr>
          <p:cNvGraphicFramePr>
            <a:graphicFrameLocks noGrp="1"/>
          </p:cNvGraphicFramePr>
          <p:nvPr>
            <p:ph idx="1"/>
            <p:extLst>
              <p:ext uri="{D42A27DB-BD31-4B8C-83A1-F6EECF244321}">
                <p14:modId xmlns:p14="http://schemas.microsoft.com/office/powerpoint/2010/main" val="2343040527"/>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8434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1411EB-0F5A-D8CB-A93D-205D9CC090E8}"/>
              </a:ext>
            </a:extLst>
          </p:cNvPr>
          <p:cNvSpPr>
            <a:spLocks noGrp="1"/>
          </p:cNvSpPr>
          <p:nvPr>
            <p:ph type="subTitle" idx="1"/>
          </p:nvPr>
        </p:nvSpPr>
        <p:spPr/>
        <p:txBody>
          <a:bodyPr>
            <a:normAutofit/>
          </a:bodyPr>
          <a:lstStyle/>
          <a:p>
            <a:endParaRPr lang="en-US">
              <a:latin typeface="Proxima Nova Rg"/>
            </a:endParaRPr>
          </a:p>
          <a:p>
            <a:endParaRPr lang="en-US">
              <a:latin typeface="Proxima Nova Rg"/>
            </a:endParaRPr>
          </a:p>
          <a:p>
            <a:pPr algn="ctr"/>
            <a:endParaRPr lang="en-US">
              <a:latin typeface="Proxima Nova Rg"/>
            </a:endParaRPr>
          </a:p>
          <a:p>
            <a:pPr algn="ctr"/>
            <a:endParaRPr lang="en-US">
              <a:latin typeface="Proxima Nova Rg"/>
            </a:endParaRPr>
          </a:p>
          <a:p>
            <a:pPr algn="ctr"/>
            <a:endParaRPr lang="en-US">
              <a:latin typeface="Proxima Nova Rg"/>
            </a:endParaRPr>
          </a:p>
          <a:p>
            <a:pPr algn="ctr"/>
            <a:endParaRPr lang="en-US"/>
          </a:p>
        </p:txBody>
      </p:sp>
      <p:sp>
        <p:nvSpPr>
          <p:cNvPr id="4" name="TextBox 3">
            <a:extLst>
              <a:ext uri="{FF2B5EF4-FFF2-40B4-BE49-F238E27FC236}">
                <a16:creationId xmlns:a16="http://schemas.microsoft.com/office/drawing/2014/main" id="{6BD13D7A-8A13-63FE-187C-436EA9398BA8}"/>
              </a:ext>
            </a:extLst>
          </p:cNvPr>
          <p:cNvSpPr txBox="1"/>
          <p:nvPr/>
        </p:nvSpPr>
        <p:spPr>
          <a:xfrm>
            <a:off x="2380491" y="3357547"/>
            <a:ext cx="7451968" cy="346807"/>
          </a:xfrm>
          <a:prstGeom prst="rect">
            <a:avLst/>
          </a:prstGeom>
        </p:spPr>
        <p:txBody>
          <a:bodyPr lIns="91440" tIns="45720" rIns="91440" bIns="45720" anchor="t">
            <a:normAutofit fontScale="92500" lnSpcReduction="10000"/>
          </a:bodyPr>
          <a:lstStyle/>
          <a:p>
            <a:pPr algn="ctr"/>
            <a:r>
              <a:rPr lang="en-US">
                <a:solidFill>
                  <a:schemeClr val="bg1"/>
                </a:solidFill>
                <a:ea typeface="+mn-lt"/>
                <a:cs typeface="+mn-lt"/>
                <a:hlinkClick r:id="rId2">
                  <a:extLst>
                    <a:ext uri="{A12FA001-AC4F-418D-AE19-62706E023703}">
                      <ahyp:hlinkClr xmlns:ahyp="http://schemas.microsoft.com/office/drawing/2018/hyperlinkcolor" val="tx"/>
                    </a:ext>
                  </a:extLst>
                </a:hlinkClick>
              </a:rPr>
              <a:t>https://github.com/harp-lab/usenixatc23</a:t>
            </a:r>
            <a:endParaRPr lang="en-US">
              <a:solidFill>
                <a:schemeClr val="bg1"/>
              </a:solidFill>
            </a:endParaRPr>
          </a:p>
        </p:txBody>
      </p:sp>
      <p:pic>
        <p:nvPicPr>
          <p:cNvPr id="8" name="Picture 8" descr="A white sign with black text&#10;&#10;Description automatically generated">
            <a:extLst>
              <a:ext uri="{FF2B5EF4-FFF2-40B4-BE49-F238E27FC236}">
                <a16:creationId xmlns:a16="http://schemas.microsoft.com/office/drawing/2014/main" id="{5C44B782-F8F8-B4E6-4320-A70EC43614C8}"/>
              </a:ext>
            </a:extLst>
          </p:cNvPr>
          <p:cNvPicPr>
            <a:picLocks noChangeAspect="1"/>
          </p:cNvPicPr>
          <p:nvPr/>
        </p:nvPicPr>
        <p:blipFill>
          <a:blip r:embed="rId3"/>
          <a:stretch>
            <a:fillRect/>
          </a:stretch>
        </p:blipFill>
        <p:spPr>
          <a:xfrm>
            <a:off x="2378808" y="3980961"/>
            <a:ext cx="1905000" cy="1905000"/>
          </a:xfrm>
          <a:prstGeom prst="rect">
            <a:avLst/>
          </a:prstGeom>
        </p:spPr>
      </p:pic>
      <p:pic>
        <p:nvPicPr>
          <p:cNvPr id="9" name="Picture 9" descr="A white sign with black text&#10;&#10;Description automatically generated">
            <a:extLst>
              <a:ext uri="{FF2B5EF4-FFF2-40B4-BE49-F238E27FC236}">
                <a16:creationId xmlns:a16="http://schemas.microsoft.com/office/drawing/2014/main" id="{A19C269B-1BA7-0F1B-6018-4D8A4737D6FB}"/>
              </a:ext>
            </a:extLst>
          </p:cNvPr>
          <p:cNvPicPr>
            <a:picLocks noChangeAspect="1"/>
          </p:cNvPicPr>
          <p:nvPr/>
        </p:nvPicPr>
        <p:blipFill>
          <a:blip r:embed="rId4"/>
          <a:stretch>
            <a:fillRect/>
          </a:stretch>
        </p:blipFill>
        <p:spPr>
          <a:xfrm>
            <a:off x="5143500" y="3980961"/>
            <a:ext cx="1905000" cy="1905000"/>
          </a:xfrm>
          <a:prstGeom prst="rect">
            <a:avLst/>
          </a:prstGeom>
        </p:spPr>
      </p:pic>
      <p:pic>
        <p:nvPicPr>
          <p:cNvPr id="10" name="Picture 10" descr="A white sign with black text and red and orange logo&#10;&#10;Description automatically generated">
            <a:extLst>
              <a:ext uri="{FF2B5EF4-FFF2-40B4-BE49-F238E27FC236}">
                <a16:creationId xmlns:a16="http://schemas.microsoft.com/office/drawing/2014/main" id="{F588F09D-B05A-CEEE-5D15-48F04C3070D9}"/>
              </a:ext>
            </a:extLst>
          </p:cNvPr>
          <p:cNvPicPr>
            <a:picLocks noChangeAspect="1"/>
          </p:cNvPicPr>
          <p:nvPr/>
        </p:nvPicPr>
        <p:blipFill>
          <a:blip r:embed="rId5"/>
          <a:stretch>
            <a:fillRect/>
          </a:stretch>
        </p:blipFill>
        <p:spPr>
          <a:xfrm>
            <a:off x="7917962" y="3980962"/>
            <a:ext cx="1905000" cy="1905000"/>
          </a:xfrm>
          <a:prstGeom prst="rect">
            <a:avLst/>
          </a:prstGeom>
        </p:spPr>
      </p:pic>
      <p:pic>
        <p:nvPicPr>
          <p:cNvPr id="11" name="Picture 11" descr="A grey cat in a circle&#10;&#10;Description automatically generated">
            <a:extLst>
              <a:ext uri="{FF2B5EF4-FFF2-40B4-BE49-F238E27FC236}">
                <a16:creationId xmlns:a16="http://schemas.microsoft.com/office/drawing/2014/main" id="{6F7936E8-94E6-4986-794F-49AF1DC59E4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306647" y="1770185"/>
            <a:ext cx="1500554" cy="1500554"/>
          </a:xfrm>
          <a:prstGeom prst="rect">
            <a:avLst/>
          </a:prstGeom>
        </p:spPr>
      </p:pic>
    </p:spTree>
    <p:extLst>
      <p:ext uri="{BB962C8B-B14F-4D97-AF65-F5344CB8AC3E}">
        <p14:creationId xmlns:p14="http://schemas.microsoft.com/office/powerpoint/2010/main" val="232973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693E-759E-3940-E2D4-87082FB5F967}"/>
              </a:ext>
            </a:extLst>
          </p:cNvPr>
          <p:cNvSpPr>
            <a:spLocks noGrp="1"/>
          </p:cNvSpPr>
          <p:nvPr>
            <p:ph type="title"/>
          </p:nvPr>
        </p:nvSpPr>
        <p:spPr/>
        <p:txBody>
          <a:bodyPr/>
          <a:lstStyle/>
          <a:p>
            <a:r>
              <a:rPr lang="en-US">
                <a:latin typeface="Proxima Nova Rg"/>
              </a:rPr>
              <a:t>Thank you!</a:t>
            </a:r>
            <a:endParaRPr lang="en-US"/>
          </a:p>
        </p:txBody>
      </p:sp>
      <p:pic>
        <p:nvPicPr>
          <p:cNvPr id="9" name="Graphic 9">
            <a:extLst>
              <a:ext uri="{FF2B5EF4-FFF2-40B4-BE49-F238E27FC236}">
                <a16:creationId xmlns:a16="http://schemas.microsoft.com/office/drawing/2014/main" id="{B05AF5C5-A30B-620F-0E84-47D4A57A9214}"/>
              </a:ext>
            </a:extLst>
          </p:cNvPr>
          <p:cNvPicPr>
            <a:picLocks noGrp="1" noChangeAspect="1"/>
          </p:cNvPicPr>
          <p:nvPr>
            <p:ph type="pic" sz="quarter" idx="13"/>
          </p:nvPr>
        </p:nvPicPr>
        <p:blipFill>
          <a:blip r:embed="rId2"/>
          <a:srcRect l="459" r="459"/>
          <a:stretch/>
        </p:blipFill>
        <p:spPr>
          <a:xfrm>
            <a:off x="539222" y="1976852"/>
            <a:ext cx="3602311" cy="3635695"/>
          </a:xfrm>
        </p:spPr>
      </p:pic>
      <p:sp>
        <p:nvSpPr>
          <p:cNvPr id="4" name="Text Placeholder 3">
            <a:extLst>
              <a:ext uri="{FF2B5EF4-FFF2-40B4-BE49-F238E27FC236}">
                <a16:creationId xmlns:a16="http://schemas.microsoft.com/office/drawing/2014/main" id="{786DCC82-B875-3C63-5243-CDF3064482A3}"/>
              </a:ext>
            </a:extLst>
          </p:cNvPr>
          <p:cNvSpPr>
            <a:spLocks noGrp="1"/>
          </p:cNvSpPr>
          <p:nvPr>
            <p:ph type="body" sz="quarter" idx="14"/>
          </p:nvPr>
        </p:nvSpPr>
        <p:spPr/>
        <p:txBody>
          <a:bodyPr/>
          <a:lstStyle/>
          <a:p>
            <a:r>
              <a:rPr lang="en-US">
                <a:latin typeface="Proxima Nova Rg"/>
              </a:rPr>
              <a:t>HARP Lab</a:t>
            </a:r>
            <a:endParaRPr lang="en-US"/>
          </a:p>
        </p:txBody>
      </p:sp>
      <p:sp>
        <p:nvSpPr>
          <p:cNvPr id="5" name="Text Placeholder 4">
            <a:extLst>
              <a:ext uri="{FF2B5EF4-FFF2-40B4-BE49-F238E27FC236}">
                <a16:creationId xmlns:a16="http://schemas.microsoft.com/office/drawing/2014/main" id="{BB4B6506-85ED-779E-01E5-1D0F7DFC3041}"/>
              </a:ext>
            </a:extLst>
          </p:cNvPr>
          <p:cNvSpPr>
            <a:spLocks noGrp="1"/>
          </p:cNvSpPr>
          <p:nvPr>
            <p:ph type="body" sz="quarter" idx="15"/>
          </p:nvPr>
        </p:nvSpPr>
        <p:spPr/>
        <p:txBody>
          <a:bodyPr>
            <a:normAutofit fontScale="85000" lnSpcReduction="10000"/>
          </a:bodyPr>
          <a:lstStyle/>
          <a:p>
            <a:r>
              <a:rPr lang="en-US" b="0">
                <a:latin typeface="Proxima Nova Rg"/>
              </a:rPr>
              <a:t>High-performance Automated Reasoning and Programming Lab</a:t>
            </a:r>
            <a:endParaRPr lang="en-US">
              <a:latin typeface="Proxima Nova Rg"/>
            </a:endParaRPr>
          </a:p>
        </p:txBody>
      </p:sp>
      <p:sp>
        <p:nvSpPr>
          <p:cNvPr id="6" name="Text Placeholder 5">
            <a:extLst>
              <a:ext uri="{FF2B5EF4-FFF2-40B4-BE49-F238E27FC236}">
                <a16:creationId xmlns:a16="http://schemas.microsoft.com/office/drawing/2014/main" id="{6FE78289-5077-67CB-5A46-489724B23C29}"/>
              </a:ext>
            </a:extLst>
          </p:cNvPr>
          <p:cNvSpPr>
            <a:spLocks noGrp="1"/>
          </p:cNvSpPr>
          <p:nvPr>
            <p:ph type="body" sz="quarter" idx="16"/>
          </p:nvPr>
        </p:nvSpPr>
        <p:spPr/>
        <p:txBody>
          <a:bodyPr/>
          <a:lstStyle/>
          <a:p>
            <a:r>
              <a:rPr lang="en-US">
                <a:latin typeface="Proxima Nova Rg"/>
                <a:hlinkClick r:id="rId3"/>
              </a:rPr>
              <a:t>https://github.com/harp-lab/</a:t>
            </a:r>
            <a:endParaRPr lang="en-US">
              <a:latin typeface="Proxima Nova Rg"/>
            </a:endParaRPr>
          </a:p>
        </p:txBody>
      </p:sp>
      <p:sp>
        <p:nvSpPr>
          <p:cNvPr id="7" name="Slide Number Placeholder 6">
            <a:extLst>
              <a:ext uri="{FF2B5EF4-FFF2-40B4-BE49-F238E27FC236}">
                <a16:creationId xmlns:a16="http://schemas.microsoft.com/office/drawing/2014/main" id="{4FF875EB-D824-949C-30CD-1B26288F1637}"/>
              </a:ext>
            </a:extLst>
          </p:cNvPr>
          <p:cNvSpPr>
            <a:spLocks noGrp="1"/>
          </p:cNvSpPr>
          <p:nvPr>
            <p:ph type="sldNum" sz="quarter" idx="4"/>
          </p:nvPr>
        </p:nvSpPr>
        <p:spPr/>
        <p:txBody>
          <a:bodyPr/>
          <a:lstStyle/>
          <a:p>
            <a:fld id="{54797FC3-DC33-DA47-95F6-F7EB925D69E8}" type="slidenum">
              <a:rPr lang="en-US" smtClean="0"/>
              <a:pPr/>
              <a:t>53</a:t>
            </a:fld>
            <a:endParaRPr lang="en-US"/>
          </a:p>
        </p:txBody>
      </p:sp>
      <p:sp>
        <p:nvSpPr>
          <p:cNvPr id="8" name="Footer Placeholder 7">
            <a:extLst>
              <a:ext uri="{FF2B5EF4-FFF2-40B4-BE49-F238E27FC236}">
                <a16:creationId xmlns:a16="http://schemas.microsoft.com/office/drawing/2014/main" id="{CEBB97E7-6675-C79B-BABE-FD4D1F3BB78A}"/>
              </a:ext>
            </a:extLst>
          </p:cNvPr>
          <p:cNvSpPr>
            <a:spLocks noGrp="1"/>
          </p:cNvSpPr>
          <p:nvPr>
            <p:ph type="ftr" sz="quarter" idx="10"/>
          </p:nvPr>
        </p:nvSpPr>
        <p:spPr/>
        <p:txBody>
          <a:bodyPr/>
          <a:lstStyle/>
          <a:p>
            <a:r>
              <a:rPr lang="en-GB"/>
              <a:t>Department of Computer Science – Ahmedur Rahman Shovon</a:t>
            </a:r>
          </a:p>
        </p:txBody>
      </p:sp>
    </p:spTree>
    <p:extLst>
      <p:ext uri="{BB962C8B-B14F-4D97-AF65-F5344CB8AC3E}">
        <p14:creationId xmlns:p14="http://schemas.microsoft.com/office/powerpoint/2010/main" val="288699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67F0-8819-EA84-503D-279725640ED1}"/>
              </a:ext>
            </a:extLst>
          </p:cNvPr>
          <p:cNvSpPr>
            <a:spLocks noGrp="1"/>
          </p:cNvSpPr>
          <p:nvPr>
            <p:ph type="ctrTitle"/>
          </p:nvPr>
        </p:nvSpPr>
        <p:spPr/>
        <p:txBody>
          <a:bodyPr/>
          <a:lstStyle/>
          <a:p>
            <a:r>
              <a:rPr lang="en-US">
                <a:latin typeface="Proxima Nova Rg"/>
              </a:rPr>
              <a:t>Appendix</a:t>
            </a:r>
            <a:endParaRPr lang="en-US"/>
          </a:p>
        </p:txBody>
      </p:sp>
      <p:sp>
        <p:nvSpPr>
          <p:cNvPr id="3" name="Subtitle 2">
            <a:extLst>
              <a:ext uri="{FF2B5EF4-FFF2-40B4-BE49-F238E27FC236}">
                <a16:creationId xmlns:a16="http://schemas.microsoft.com/office/drawing/2014/main" id="{9A6CCAA0-7D36-0640-94B8-7D8BC5A007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935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Proxima Nova Rg"/>
              </a:rPr>
              <a:t>DataFrame</a:t>
            </a:r>
            <a:r>
              <a:rPr lang="en-US">
                <a:latin typeface="Proxima Nova Rg"/>
              </a:rPr>
              <a:t> Based Datalog Applications</a:t>
            </a:r>
            <a:endParaRPr lang="en-GB">
              <a:latin typeface="Proxima Nova Rg" panose="02000506030000020004" pitchFamily="2" charset="0"/>
            </a:endParaRPr>
          </a:p>
        </p:txBody>
      </p:sp>
      <p:sp>
        <p:nvSpPr>
          <p:cNvPr id="2" name="Slide Number Placeholder 1"/>
          <p:cNvSpPr>
            <a:spLocks noGrp="1"/>
          </p:cNvSpPr>
          <p:nvPr>
            <p:ph type="sldNum" sz="quarter" idx="4"/>
          </p:nvPr>
        </p:nvSpPr>
        <p:spPr/>
        <p:txBody>
          <a:bodyPr/>
          <a:lstStyle/>
          <a:p>
            <a:fld id="{54797FC3-DC33-DA47-95F6-F7EB925D69E8}" type="slidenum">
              <a:rPr lang="en-US" smtClean="0"/>
              <a:pPr/>
              <a:t>55</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39" name="Text Placeholder 14">
            <a:extLst>
              <a:ext uri="{FF2B5EF4-FFF2-40B4-BE49-F238E27FC236}">
                <a16:creationId xmlns:a16="http://schemas.microsoft.com/office/drawing/2014/main" id="{E1CE1D63-2EEC-471E-BFC8-2F7121801942}"/>
              </a:ext>
            </a:extLst>
          </p:cNvPr>
          <p:cNvSpPr txBox="1">
            <a:spLocks/>
          </p:cNvSpPr>
          <p:nvPr/>
        </p:nvSpPr>
        <p:spPr>
          <a:xfrm>
            <a:off x="1032933" y="2955208"/>
            <a:ext cx="4629595" cy="2478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Proxima Nova Rg"/>
              </a:rPr>
              <a:t>Abstract memory management</a:t>
            </a:r>
            <a:endParaRPr lang="en-GB" sz="1600" b="1"/>
          </a:p>
          <a:p>
            <a:pPr marL="0" indent="0">
              <a:lnSpc>
                <a:spcPct val="150000"/>
              </a:lnSpc>
              <a:buNone/>
            </a:pPr>
            <a:r>
              <a:rPr lang="en-GB" sz="1600" b="1">
                <a:latin typeface="Proxima Nova Rg"/>
              </a:rPr>
              <a:t>Abstract thread block configuration</a:t>
            </a:r>
            <a:endParaRPr lang="en-GB" sz="1600" b="1"/>
          </a:p>
          <a:p>
            <a:pPr marL="0" indent="0">
              <a:lnSpc>
                <a:spcPct val="150000"/>
              </a:lnSpc>
              <a:buNone/>
            </a:pPr>
            <a:r>
              <a:rPr lang="en-GB" sz="1600" b="1">
                <a:latin typeface="Proxima Nova Rg"/>
              </a:rPr>
              <a:t>Same API signatures for CPU and GPU</a:t>
            </a:r>
            <a:endParaRPr lang="en-GB" sz="1600" b="1"/>
          </a:p>
          <a:p>
            <a:pPr marL="0" indent="0">
              <a:lnSpc>
                <a:spcPct val="150000"/>
              </a:lnSpc>
              <a:buNone/>
            </a:pPr>
            <a:r>
              <a:rPr lang="en-GB" sz="1600" b="1">
                <a:latin typeface="Proxima Nova Rg"/>
              </a:rPr>
              <a:t>Easy-to-code interface</a:t>
            </a:r>
            <a:endParaRPr lang="en-GB"/>
          </a:p>
          <a:p>
            <a:pPr marL="0" indent="0">
              <a:lnSpc>
                <a:spcPct val="150000"/>
              </a:lnSpc>
              <a:buNone/>
            </a:pPr>
            <a:endParaRPr lang="en-GB" sz="1600" b="1"/>
          </a:p>
        </p:txBody>
      </p:sp>
      <p:sp>
        <p:nvSpPr>
          <p:cNvPr id="40" name="Text Placeholder 15">
            <a:extLst>
              <a:ext uri="{FF2B5EF4-FFF2-40B4-BE49-F238E27FC236}">
                <a16:creationId xmlns:a16="http://schemas.microsoft.com/office/drawing/2014/main" id="{7E09C7DD-AB14-4BC1-822C-9E31580C79A6}"/>
              </a:ext>
            </a:extLst>
          </p:cNvPr>
          <p:cNvSpPr txBox="1">
            <a:spLocks/>
          </p:cNvSpPr>
          <p:nvPr/>
        </p:nvSpPr>
        <p:spPr>
          <a:xfrm>
            <a:off x="536365" y="1883747"/>
            <a:ext cx="5126163" cy="671565"/>
          </a:xfrm>
          <a:prstGeom prst="rect">
            <a:avLst/>
          </a:prstGeom>
          <a:solidFill>
            <a:schemeClr val="accent1"/>
          </a:solidFill>
        </p:spPr>
        <p:txBody>
          <a:bodyPr lIns="503999" tIns="45720" rIns="91440" bIns="45720" anchor="ctr"/>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solidFill>
                  <a:schemeClr val="bg1"/>
                </a:solidFill>
                <a:latin typeface="Proxima Nova Rg"/>
              </a:rPr>
              <a:t>Advantages</a:t>
            </a:r>
            <a:endParaRPr lang="en-GB" b="1">
              <a:solidFill>
                <a:schemeClr val="bg1"/>
              </a:solidFill>
            </a:endParaRPr>
          </a:p>
        </p:txBody>
      </p:sp>
      <p:sp>
        <p:nvSpPr>
          <p:cNvPr id="41" name="Google Shape;1037;p98">
            <a:extLst>
              <a:ext uri="{FF2B5EF4-FFF2-40B4-BE49-F238E27FC236}">
                <a16:creationId xmlns:a16="http://schemas.microsoft.com/office/drawing/2014/main" id="{2031147A-2755-4911-A082-80F19B6E1B22}"/>
              </a:ext>
            </a:extLst>
          </p:cNvPr>
          <p:cNvSpPr>
            <a:spLocks noChangeAspect="1"/>
          </p:cNvSpPr>
          <p:nvPr/>
        </p:nvSpPr>
        <p:spPr>
          <a:xfrm>
            <a:off x="654893" y="2941791"/>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2" name="Google Shape;1037;p98">
            <a:extLst>
              <a:ext uri="{FF2B5EF4-FFF2-40B4-BE49-F238E27FC236}">
                <a16:creationId xmlns:a16="http://schemas.microsoft.com/office/drawing/2014/main" id="{F64738A0-86CF-43C6-8A60-AB3EAC3C5903}"/>
              </a:ext>
            </a:extLst>
          </p:cNvPr>
          <p:cNvSpPr>
            <a:spLocks noChangeAspect="1"/>
          </p:cNvSpPr>
          <p:nvPr/>
        </p:nvSpPr>
        <p:spPr>
          <a:xfrm>
            <a:off x="654893" y="3428052"/>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3" name="Google Shape;1037;p98">
            <a:extLst>
              <a:ext uri="{FF2B5EF4-FFF2-40B4-BE49-F238E27FC236}">
                <a16:creationId xmlns:a16="http://schemas.microsoft.com/office/drawing/2014/main" id="{BD9E13F5-0FF3-4BC3-B6FD-F74D72D6E27C}"/>
              </a:ext>
            </a:extLst>
          </p:cNvPr>
          <p:cNvSpPr>
            <a:spLocks noChangeAspect="1"/>
          </p:cNvSpPr>
          <p:nvPr/>
        </p:nvSpPr>
        <p:spPr>
          <a:xfrm>
            <a:off x="654893" y="391431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4" name="Google Shape;1037;p98">
            <a:extLst>
              <a:ext uri="{FF2B5EF4-FFF2-40B4-BE49-F238E27FC236}">
                <a16:creationId xmlns:a16="http://schemas.microsoft.com/office/drawing/2014/main" id="{DCDBA007-8859-4543-898F-81D5C83FF3AF}"/>
              </a:ext>
            </a:extLst>
          </p:cNvPr>
          <p:cNvSpPr>
            <a:spLocks noChangeAspect="1"/>
          </p:cNvSpPr>
          <p:nvPr/>
        </p:nvSpPr>
        <p:spPr>
          <a:xfrm>
            <a:off x="654893" y="440057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5" name="Google Shape;1037;p98">
            <a:extLst>
              <a:ext uri="{FF2B5EF4-FFF2-40B4-BE49-F238E27FC236}">
                <a16:creationId xmlns:a16="http://schemas.microsoft.com/office/drawing/2014/main" id="{84DA6CAC-8A97-48AE-BFC4-7BD9224EAA64}"/>
              </a:ext>
            </a:extLst>
          </p:cNvPr>
          <p:cNvSpPr>
            <a:spLocks noChangeAspect="1"/>
          </p:cNvSpPr>
          <p:nvPr/>
        </p:nvSpPr>
        <p:spPr>
          <a:xfrm>
            <a:off x="654893" y="2129527"/>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chemeClr val="bg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6" name="Text Placeholder 14">
            <a:extLst>
              <a:ext uri="{FF2B5EF4-FFF2-40B4-BE49-F238E27FC236}">
                <a16:creationId xmlns:a16="http://schemas.microsoft.com/office/drawing/2014/main" id="{F283D8F8-01A2-46C7-8E94-2792E7393B7D}"/>
              </a:ext>
            </a:extLst>
          </p:cNvPr>
          <p:cNvSpPr txBox="1">
            <a:spLocks/>
          </p:cNvSpPr>
          <p:nvPr/>
        </p:nvSpPr>
        <p:spPr>
          <a:xfrm>
            <a:off x="6732147" y="2955210"/>
            <a:ext cx="4629595" cy="2478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Proxima Nova Rg"/>
              </a:rPr>
              <a:t>No fusing</a:t>
            </a:r>
            <a:endParaRPr lang="en-GB" sz="1600"/>
          </a:p>
          <a:p>
            <a:pPr marL="0" indent="0">
              <a:lnSpc>
                <a:spcPct val="150000"/>
              </a:lnSpc>
              <a:buNone/>
            </a:pPr>
            <a:r>
              <a:rPr lang="en-GB" sz="1600" b="1">
                <a:latin typeface="Proxima Nova Rg"/>
              </a:rPr>
              <a:t>Memory and computation overhead</a:t>
            </a:r>
            <a:endParaRPr lang="en-GB" sz="1600">
              <a:latin typeface="Proxima Nova Rg"/>
            </a:endParaRPr>
          </a:p>
          <a:p>
            <a:pPr marL="0" indent="0">
              <a:lnSpc>
                <a:spcPct val="150000"/>
              </a:lnSpc>
              <a:buNone/>
            </a:pPr>
            <a:r>
              <a:rPr lang="en-GB" sz="1600" b="1">
                <a:latin typeface="Proxima Nova Rg"/>
              </a:rPr>
              <a:t>No consecutive operation</a:t>
            </a:r>
            <a:endParaRPr lang="en-GB" sz="1600" b="1"/>
          </a:p>
          <a:p>
            <a:pPr marL="0" indent="0">
              <a:lnSpc>
                <a:spcPct val="150000"/>
              </a:lnSpc>
              <a:buNone/>
            </a:pPr>
            <a:r>
              <a:rPr lang="en-GB" sz="1600" b="1">
                <a:latin typeface="Proxima Nova Rg"/>
              </a:rPr>
              <a:t>Memory limitation</a:t>
            </a:r>
            <a:endParaRPr lang="en-GB"/>
          </a:p>
        </p:txBody>
      </p:sp>
      <p:sp>
        <p:nvSpPr>
          <p:cNvPr id="47" name="Text Placeholder 15">
            <a:extLst>
              <a:ext uri="{FF2B5EF4-FFF2-40B4-BE49-F238E27FC236}">
                <a16:creationId xmlns:a16="http://schemas.microsoft.com/office/drawing/2014/main" id="{9A66A1A9-FC02-4C66-BD0E-766FBB4ECDB4}"/>
              </a:ext>
            </a:extLst>
          </p:cNvPr>
          <p:cNvSpPr txBox="1">
            <a:spLocks/>
          </p:cNvSpPr>
          <p:nvPr/>
        </p:nvSpPr>
        <p:spPr>
          <a:xfrm>
            <a:off x="6235579" y="1883749"/>
            <a:ext cx="5126163" cy="671565"/>
          </a:xfrm>
          <a:prstGeom prst="rect">
            <a:avLst/>
          </a:prstGeom>
          <a:solidFill>
            <a:schemeClr val="tx2"/>
          </a:solidFill>
        </p:spPr>
        <p:txBody>
          <a:bodyPr lIns="503999" tIns="45720" rIns="91440" bIns="45720" anchor="ctr"/>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solidFill>
                  <a:schemeClr val="bg1"/>
                </a:solidFill>
                <a:latin typeface="Proxima Nova Rg"/>
              </a:rPr>
              <a:t>Limitations</a:t>
            </a:r>
            <a:endParaRPr lang="en-GB" b="1">
              <a:solidFill>
                <a:schemeClr val="bg1"/>
              </a:solidFill>
            </a:endParaRPr>
          </a:p>
        </p:txBody>
      </p:sp>
      <p:grpSp>
        <p:nvGrpSpPr>
          <p:cNvPr id="48" name="Group 70">
            <a:extLst>
              <a:ext uri="{FF2B5EF4-FFF2-40B4-BE49-F238E27FC236}">
                <a16:creationId xmlns:a16="http://schemas.microsoft.com/office/drawing/2014/main" id="{AE4ED395-21A1-41C9-BD9A-FC13B63D714A}"/>
              </a:ext>
            </a:extLst>
          </p:cNvPr>
          <p:cNvGrpSpPr>
            <a:grpSpLocks noChangeAspect="1"/>
          </p:cNvGrpSpPr>
          <p:nvPr/>
        </p:nvGrpSpPr>
        <p:grpSpPr>
          <a:xfrm>
            <a:off x="6387967" y="2129527"/>
            <a:ext cx="180000" cy="180000"/>
            <a:chOff x="6739003" y="570003"/>
            <a:chExt cx="914400" cy="914400"/>
          </a:xfrm>
        </p:grpSpPr>
        <p:cxnSp>
          <p:nvCxnSpPr>
            <p:cNvPr id="49" name="Straight Connector 71">
              <a:extLst>
                <a:ext uri="{FF2B5EF4-FFF2-40B4-BE49-F238E27FC236}">
                  <a16:creationId xmlns:a16="http://schemas.microsoft.com/office/drawing/2014/main" id="{FE4E7937-EE51-4060-B569-F908E3ADBC96}"/>
                </a:ext>
              </a:extLst>
            </p:cNvPr>
            <p:cNvCxnSpPr/>
            <p:nvPr/>
          </p:nvCxnSpPr>
          <p:spPr>
            <a:xfrm>
              <a:off x="6739003" y="570003"/>
              <a:ext cx="914400" cy="9144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72">
              <a:extLst>
                <a:ext uri="{FF2B5EF4-FFF2-40B4-BE49-F238E27FC236}">
                  <a16:creationId xmlns:a16="http://schemas.microsoft.com/office/drawing/2014/main" id="{F3E68BDD-8E43-4AAD-9BB4-26B972FF616F}"/>
                </a:ext>
              </a:extLst>
            </p:cNvPr>
            <p:cNvCxnSpPr/>
            <p:nvPr/>
          </p:nvCxnSpPr>
          <p:spPr>
            <a:xfrm flipV="1">
              <a:off x="6739003" y="570003"/>
              <a:ext cx="914400" cy="9144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77">
            <a:extLst>
              <a:ext uri="{FF2B5EF4-FFF2-40B4-BE49-F238E27FC236}">
                <a16:creationId xmlns:a16="http://schemas.microsoft.com/office/drawing/2014/main" id="{9E2461C4-BA8B-4657-9B49-3BC6634C7997}"/>
              </a:ext>
            </a:extLst>
          </p:cNvPr>
          <p:cNvGrpSpPr>
            <a:grpSpLocks noChangeAspect="1"/>
          </p:cNvGrpSpPr>
          <p:nvPr/>
        </p:nvGrpSpPr>
        <p:grpSpPr>
          <a:xfrm>
            <a:off x="6387967" y="2941791"/>
            <a:ext cx="180000" cy="180000"/>
            <a:chOff x="6739003" y="570003"/>
            <a:chExt cx="914400" cy="914400"/>
          </a:xfrm>
        </p:grpSpPr>
        <p:cxnSp>
          <p:nvCxnSpPr>
            <p:cNvPr id="52" name="Straight Connector 78">
              <a:extLst>
                <a:ext uri="{FF2B5EF4-FFF2-40B4-BE49-F238E27FC236}">
                  <a16:creationId xmlns:a16="http://schemas.microsoft.com/office/drawing/2014/main" id="{37328779-1E26-4823-AF17-12EF55D1503C}"/>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79">
              <a:extLst>
                <a:ext uri="{FF2B5EF4-FFF2-40B4-BE49-F238E27FC236}">
                  <a16:creationId xmlns:a16="http://schemas.microsoft.com/office/drawing/2014/main" id="{880A4CFC-D68D-41C9-899F-E08F5B56E9B5}"/>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4" name="Group 81">
            <a:extLst>
              <a:ext uri="{FF2B5EF4-FFF2-40B4-BE49-F238E27FC236}">
                <a16:creationId xmlns:a16="http://schemas.microsoft.com/office/drawing/2014/main" id="{7FB00623-6472-4977-BE33-099F8E4FCCA5}"/>
              </a:ext>
            </a:extLst>
          </p:cNvPr>
          <p:cNvGrpSpPr>
            <a:grpSpLocks noChangeAspect="1"/>
          </p:cNvGrpSpPr>
          <p:nvPr/>
        </p:nvGrpSpPr>
        <p:grpSpPr>
          <a:xfrm>
            <a:off x="6387967" y="4400573"/>
            <a:ext cx="180000" cy="180000"/>
            <a:chOff x="6739003" y="570003"/>
            <a:chExt cx="914400" cy="914400"/>
          </a:xfrm>
        </p:grpSpPr>
        <p:cxnSp>
          <p:nvCxnSpPr>
            <p:cNvPr id="55" name="Straight Connector 82">
              <a:extLst>
                <a:ext uri="{FF2B5EF4-FFF2-40B4-BE49-F238E27FC236}">
                  <a16:creationId xmlns:a16="http://schemas.microsoft.com/office/drawing/2014/main" id="{8C543894-0378-4249-BA5F-E43B19AF4A39}"/>
                </a:ext>
              </a:extLst>
            </p:cNvPr>
            <p:cNvCxnSpPr/>
            <p:nvPr/>
          </p:nvCxnSpPr>
          <p:spPr>
            <a:xfrm>
              <a:off x="6739003" y="570003"/>
              <a:ext cx="914400" cy="9144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83">
              <a:extLst>
                <a:ext uri="{FF2B5EF4-FFF2-40B4-BE49-F238E27FC236}">
                  <a16:creationId xmlns:a16="http://schemas.microsoft.com/office/drawing/2014/main" id="{2430860E-0AFA-41CD-9CF3-30C8D82DA15E}"/>
                </a:ext>
              </a:extLst>
            </p:cNvPr>
            <p:cNvCxnSpPr/>
            <p:nvPr/>
          </p:nvCxnSpPr>
          <p:spPr>
            <a:xfrm flipV="1">
              <a:off x="6739003" y="570003"/>
              <a:ext cx="914400" cy="9144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84">
            <a:extLst>
              <a:ext uri="{FF2B5EF4-FFF2-40B4-BE49-F238E27FC236}">
                <a16:creationId xmlns:a16="http://schemas.microsoft.com/office/drawing/2014/main" id="{D9C00360-BEDE-4F0B-8900-19ABBD34FC10}"/>
              </a:ext>
            </a:extLst>
          </p:cNvPr>
          <p:cNvGrpSpPr>
            <a:grpSpLocks noChangeAspect="1"/>
          </p:cNvGrpSpPr>
          <p:nvPr/>
        </p:nvGrpSpPr>
        <p:grpSpPr>
          <a:xfrm>
            <a:off x="6387967" y="3914313"/>
            <a:ext cx="180000" cy="180000"/>
            <a:chOff x="6739003" y="570003"/>
            <a:chExt cx="914400" cy="914400"/>
          </a:xfrm>
        </p:grpSpPr>
        <p:cxnSp>
          <p:nvCxnSpPr>
            <p:cNvPr id="61" name="Straight Connector 85">
              <a:extLst>
                <a:ext uri="{FF2B5EF4-FFF2-40B4-BE49-F238E27FC236}">
                  <a16:creationId xmlns:a16="http://schemas.microsoft.com/office/drawing/2014/main" id="{FA6C420D-EED6-4CCE-A9B8-88E3F6C321AF}"/>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86">
              <a:extLst>
                <a:ext uri="{FF2B5EF4-FFF2-40B4-BE49-F238E27FC236}">
                  <a16:creationId xmlns:a16="http://schemas.microsoft.com/office/drawing/2014/main" id="{12099B6D-9A5D-4EB5-AEEF-79FA2B7BB9DD}"/>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3" name="Group 87">
            <a:extLst>
              <a:ext uri="{FF2B5EF4-FFF2-40B4-BE49-F238E27FC236}">
                <a16:creationId xmlns:a16="http://schemas.microsoft.com/office/drawing/2014/main" id="{812B364F-75FC-4C54-8498-058883B044F4}"/>
              </a:ext>
            </a:extLst>
          </p:cNvPr>
          <p:cNvGrpSpPr>
            <a:grpSpLocks noChangeAspect="1"/>
          </p:cNvGrpSpPr>
          <p:nvPr/>
        </p:nvGrpSpPr>
        <p:grpSpPr>
          <a:xfrm>
            <a:off x="6387967" y="3428052"/>
            <a:ext cx="180000" cy="180000"/>
            <a:chOff x="6739003" y="570003"/>
            <a:chExt cx="914400" cy="914400"/>
          </a:xfrm>
        </p:grpSpPr>
        <p:cxnSp>
          <p:nvCxnSpPr>
            <p:cNvPr id="64" name="Straight Connector 88">
              <a:extLst>
                <a:ext uri="{FF2B5EF4-FFF2-40B4-BE49-F238E27FC236}">
                  <a16:creationId xmlns:a16="http://schemas.microsoft.com/office/drawing/2014/main" id="{B541D79B-D16F-47D3-8416-D75AA211FEC1}"/>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89">
              <a:extLst>
                <a:ext uri="{FF2B5EF4-FFF2-40B4-BE49-F238E27FC236}">
                  <a16:creationId xmlns:a16="http://schemas.microsoft.com/office/drawing/2014/main" id="{A3E5E787-95D0-4195-AD35-463A56EA2EE8}"/>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EFCD38D9-6729-F2ED-8CA5-F6FD98A0600F}"/>
              </a:ext>
            </a:extLst>
          </p:cNvPr>
          <p:cNvSpPr txBox="1"/>
          <p:nvPr/>
        </p:nvSpPr>
        <p:spPr>
          <a:xfrm>
            <a:off x="658585" y="5944629"/>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a:endParaRP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endParaRPr lang="en-US">
              <a:cs typeface="Calibri"/>
            </a:endParaRPr>
          </a:p>
          <a:p>
            <a:pPr marL="171450" indent="-171450">
              <a:buFont typeface="Arial"/>
              <a:buChar char="•"/>
            </a:pPr>
            <a:r>
              <a:rPr lang="en-US" sz="800">
                <a:latin typeface="Calibri"/>
                <a:cs typeface="Calibri"/>
              </a:rPr>
              <a:t>Team, R. D. (2018). RAPIDS: Collection of libraries for end to end GPU data science. NVIDIA, Santa Clara, CA, USA. </a:t>
            </a:r>
            <a:r>
              <a:rPr lang="en-US" sz="800">
                <a:latin typeface="Calibri"/>
                <a:cs typeface="Calibri"/>
                <a:hlinkClick r:id="rId3"/>
              </a:rPr>
              <a:t>https://rapids.ai</a:t>
            </a:r>
            <a:r>
              <a:rPr lang="en-US" sz="800">
                <a:latin typeface="Calibri"/>
                <a:cs typeface="Calibri"/>
              </a:rPr>
              <a:t> </a:t>
            </a:r>
            <a:endParaRPr lang="en-US">
              <a:cs typeface="Calibri"/>
            </a:endParaRPr>
          </a:p>
        </p:txBody>
      </p:sp>
    </p:spTree>
    <p:extLst>
      <p:ext uri="{BB962C8B-B14F-4D97-AF65-F5344CB8AC3E}">
        <p14:creationId xmlns:p14="http://schemas.microsoft.com/office/powerpoint/2010/main" val="47965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C4B53-98D5-2123-32F8-2B7BC3709652}"/>
              </a:ext>
            </a:extLst>
          </p:cNvPr>
          <p:cNvSpPr>
            <a:spLocks noGrp="1"/>
          </p:cNvSpPr>
          <p:nvPr>
            <p:ph type="title"/>
          </p:nvPr>
        </p:nvSpPr>
        <p:spPr/>
        <p:txBody>
          <a:bodyPr/>
          <a:lstStyle/>
          <a:p>
            <a:r>
              <a:rPr lang="en-US">
                <a:latin typeface="Proxima Nova Rg"/>
              </a:rPr>
              <a:t>Datalog Example</a:t>
            </a:r>
            <a:endParaRPr lang="en-US"/>
          </a:p>
        </p:txBody>
      </p:sp>
      <p:sp>
        <p:nvSpPr>
          <p:cNvPr id="4" name="Slide Number Placeholder 3">
            <a:extLst>
              <a:ext uri="{FF2B5EF4-FFF2-40B4-BE49-F238E27FC236}">
                <a16:creationId xmlns:a16="http://schemas.microsoft.com/office/drawing/2014/main" id="{C426593F-129F-589F-313C-07EA63DF874B}"/>
              </a:ext>
            </a:extLst>
          </p:cNvPr>
          <p:cNvSpPr>
            <a:spLocks noGrp="1"/>
          </p:cNvSpPr>
          <p:nvPr>
            <p:ph type="sldNum" sz="quarter" idx="4"/>
          </p:nvPr>
        </p:nvSpPr>
        <p:spPr/>
        <p:txBody>
          <a:bodyPr/>
          <a:lstStyle/>
          <a:p>
            <a:fld id="{54797FC3-DC33-DA47-95F6-F7EB925D69E8}" type="slidenum">
              <a:rPr lang="en-US" smtClean="0"/>
              <a:pPr/>
              <a:t>56</a:t>
            </a:fld>
            <a:endParaRPr lang="en-US"/>
          </a:p>
        </p:txBody>
      </p:sp>
      <p:sp>
        <p:nvSpPr>
          <p:cNvPr id="5" name="Footer Placeholder 4">
            <a:extLst>
              <a:ext uri="{FF2B5EF4-FFF2-40B4-BE49-F238E27FC236}">
                <a16:creationId xmlns:a16="http://schemas.microsoft.com/office/drawing/2014/main" id="{19789384-DD06-51F7-338B-FA581D5B9480}"/>
              </a:ext>
            </a:extLst>
          </p:cNvPr>
          <p:cNvSpPr>
            <a:spLocks noGrp="1"/>
          </p:cNvSpPr>
          <p:nvPr>
            <p:ph type="ftr" sz="quarter" idx="10"/>
          </p:nvPr>
        </p:nvSpPr>
        <p:spPr/>
        <p:txBody>
          <a:bodyPr/>
          <a:lstStyle/>
          <a:p>
            <a:r>
              <a:rPr lang="en-GB"/>
              <a:t>Department of Computer Science – Ahmedur Rahman Shovon</a:t>
            </a:r>
          </a:p>
        </p:txBody>
      </p:sp>
      <p:sp>
        <p:nvSpPr>
          <p:cNvPr id="31" name="TextBox 30">
            <a:extLst>
              <a:ext uri="{FF2B5EF4-FFF2-40B4-BE49-F238E27FC236}">
                <a16:creationId xmlns:a16="http://schemas.microsoft.com/office/drawing/2014/main" id="{0B81A295-4372-A350-F773-F1BC194C45C2}"/>
              </a:ext>
            </a:extLst>
          </p:cNvPr>
          <p:cNvSpPr txBox="1"/>
          <p:nvPr/>
        </p:nvSpPr>
        <p:spPr>
          <a:xfrm>
            <a:off x="438726" y="1373908"/>
            <a:ext cx="646083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Facts:</a:t>
            </a:r>
            <a:endParaRPr lang="en-US" sz="2400" b="1"/>
          </a:p>
          <a:p>
            <a:r>
              <a:rPr lang="en-US" sz="2400">
                <a:ea typeface="+mn-lt"/>
                <a:cs typeface="+mn-lt"/>
              </a:rPr>
              <a:t>    parents(</a:t>
            </a:r>
            <a:r>
              <a:rPr lang="en-US" sz="2400" err="1">
                <a:ea typeface="+mn-lt"/>
                <a:cs typeface="+mn-lt"/>
              </a:rPr>
              <a:t>x,y</a:t>
            </a:r>
            <a:r>
              <a:rPr lang="en-US" sz="2400">
                <a:ea typeface="+mn-lt"/>
                <a:cs typeface="+mn-lt"/>
              </a:rPr>
              <a:t>).</a:t>
            </a:r>
            <a:endParaRPr lang="en-US" sz="2400"/>
          </a:p>
          <a:p>
            <a:r>
              <a:rPr lang="en-US" sz="2400">
                <a:ea typeface="+mn-lt"/>
                <a:cs typeface="+mn-lt"/>
              </a:rPr>
              <a:t>    children(</a:t>
            </a:r>
            <a:r>
              <a:rPr lang="en-US" sz="2400" err="1">
                <a:ea typeface="+mn-lt"/>
                <a:cs typeface="+mn-lt"/>
              </a:rPr>
              <a:t>y,x</a:t>
            </a:r>
            <a:r>
              <a:rPr lang="en-US" sz="2400">
                <a:ea typeface="+mn-lt"/>
                <a:cs typeface="+mn-lt"/>
              </a:rPr>
              <a:t>).</a:t>
            </a:r>
            <a:endParaRPr lang="en-US" sz="2400"/>
          </a:p>
          <a:p>
            <a:br>
              <a:rPr lang="en-US" sz="2400" b="1">
                <a:ea typeface="+mn-lt"/>
                <a:cs typeface="+mn-lt"/>
              </a:rPr>
            </a:br>
            <a:r>
              <a:rPr lang="en-US" sz="2400" b="1">
                <a:ea typeface="+mn-lt"/>
                <a:cs typeface="+mn-lt"/>
              </a:rPr>
              <a:t>Rules:</a:t>
            </a:r>
            <a:endParaRPr lang="en-US" sz="2400" b="1"/>
          </a:p>
          <a:p>
            <a:r>
              <a:rPr lang="en-US" sz="2400">
                <a:ea typeface="+mn-lt"/>
                <a:cs typeface="+mn-lt"/>
              </a:rPr>
              <a:t>    grandparent(</a:t>
            </a:r>
            <a:r>
              <a:rPr lang="en-US" sz="2400" err="1">
                <a:ea typeface="+mn-lt"/>
                <a:cs typeface="+mn-lt"/>
              </a:rPr>
              <a:t>x,y</a:t>
            </a:r>
            <a:r>
              <a:rPr lang="en-US" sz="2400">
                <a:ea typeface="+mn-lt"/>
                <a:cs typeface="+mn-lt"/>
              </a:rPr>
              <a:t>) :- parents(</a:t>
            </a:r>
            <a:r>
              <a:rPr lang="en-US" sz="2400" err="1">
                <a:ea typeface="+mn-lt"/>
                <a:cs typeface="+mn-lt"/>
              </a:rPr>
              <a:t>x,z</a:t>
            </a:r>
            <a:r>
              <a:rPr lang="en-US" sz="2400">
                <a:ea typeface="+mn-lt"/>
                <a:cs typeface="+mn-lt"/>
              </a:rPr>
              <a:t>), parents(</a:t>
            </a:r>
            <a:r>
              <a:rPr lang="en-US" sz="2400" err="1">
                <a:ea typeface="+mn-lt"/>
                <a:cs typeface="+mn-lt"/>
              </a:rPr>
              <a:t>z,y</a:t>
            </a:r>
            <a:r>
              <a:rPr lang="en-US" sz="2400">
                <a:ea typeface="+mn-lt"/>
                <a:cs typeface="+mn-lt"/>
              </a:rPr>
              <a:t>).</a:t>
            </a:r>
            <a:endParaRPr lang="en-US" sz="2400"/>
          </a:p>
        </p:txBody>
      </p:sp>
      <p:grpSp>
        <p:nvGrpSpPr>
          <p:cNvPr id="2" name="Group 1">
            <a:extLst>
              <a:ext uri="{FF2B5EF4-FFF2-40B4-BE49-F238E27FC236}">
                <a16:creationId xmlns:a16="http://schemas.microsoft.com/office/drawing/2014/main" id="{29B48356-5C57-E36A-96EF-B387033CEBDE}"/>
              </a:ext>
            </a:extLst>
          </p:cNvPr>
          <p:cNvGrpSpPr/>
          <p:nvPr/>
        </p:nvGrpSpPr>
        <p:grpSpPr>
          <a:xfrm>
            <a:off x="2434934" y="934026"/>
            <a:ext cx="3926609" cy="2542309"/>
            <a:chOff x="2434934" y="934026"/>
            <a:chExt cx="3926609" cy="2542309"/>
          </a:xfrm>
        </p:grpSpPr>
        <p:pic>
          <p:nvPicPr>
            <p:cNvPr id="37" name="Graphic 32" descr="Merger with solid fill">
              <a:extLst>
                <a:ext uri="{FF2B5EF4-FFF2-40B4-BE49-F238E27FC236}">
                  <a16:creationId xmlns:a16="http://schemas.microsoft.com/office/drawing/2014/main" id="{83EB75B5-826B-76B9-BFA0-135306F02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434934" y="934026"/>
              <a:ext cx="1237675" cy="2542309"/>
            </a:xfrm>
            <a:prstGeom prst="rect">
              <a:avLst/>
            </a:prstGeom>
          </p:spPr>
        </p:pic>
        <p:sp>
          <p:nvSpPr>
            <p:cNvPr id="38" name="TextBox 37">
              <a:extLst>
                <a:ext uri="{FF2B5EF4-FFF2-40B4-BE49-F238E27FC236}">
                  <a16:creationId xmlns:a16="http://schemas.microsoft.com/office/drawing/2014/main" id="{A4173892-4E40-D94C-09BF-78B55302C66E}"/>
                </a:ext>
              </a:extLst>
            </p:cNvPr>
            <p:cNvSpPr txBox="1"/>
            <p:nvPr/>
          </p:nvSpPr>
          <p:spPr>
            <a:xfrm>
              <a:off x="3382817" y="188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extensional</a:t>
              </a:r>
            </a:p>
          </p:txBody>
        </p:sp>
      </p:grpSp>
      <p:grpSp>
        <p:nvGrpSpPr>
          <p:cNvPr id="7" name="Group 6">
            <a:extLst>
              <a:ext uri="{FF2B5EF4-FFF2-40B4-BE49-F238E27FC236}">
                <a16:creationId xmlns:a16="http://schemas.microsoft.com/office/drawing/2014/main" id="{4E9B3874-570E-F573-FC0F-B9E654D8833F}"/>
              </a:ext>
            </a:extLst>
          </p:cNvPr>
          <p:cNvGrpSpPr/>
          <p:nvPr/>
        </p:nvGrpSpPr>
        <p:grpSpPr>
          <a:xfrm>
            <a:off x="6441206" y="2204026"/>
            <a:ext cx="3926609" cy="2542309"/>
            <a:chOff x="6441206" y="2204026"/>
            <a:chExt cx="3926609" cy="2542309"/>
          </a:xfrm>
        </p:grpSpPr>
        <p:pic>
          <p:nvPicPr>
            <p:cNvPr id="39" name="Graphic 32" descr="Merger with solid fill">
              <a:extLst>
                <a:ext uri="{FF2B5EF4-FFF2-40B4-BE49-F238E27FC236}">
                  <a16:creationId xmlns:a16="http://schemas.microsoft.com/office/drawing/2014/main" id="{79F8C901-2985-DF81-410C-424A06828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41206" y="2204026"/>
              <a:ext cx="1237675" cy="2542309"/>
            </a:xfrm>
            <a:prstGeom prst="rect">
              <a:avLst/>
            </a:prstGeom>
          </p:spPr>
        </p:pic>
        <p:sp>
          <p:nvSpPr>
            <p:cNvPr id="40" name="TextBox 39">
              <a:extLst>
                <a:ext uri="{FF2B5EF4-FFF2-40B4-BE49-F238E27FC236}">
                  <a16:creationId xmlns:a16="http://schemas.microsoft.com/office/drawing/2014/main" id="{ED32615A-32B9-43BB-9749-07A97F7BF931}"/>
                </a:ext>
              </a:extLst>
            </p:cNvPr>
            <p:cNvSpPr txBox="1"/>
            <p:nvPr/>
          </p:nvSpPr>
          <p:spPr>
            <a:xfrm>
              <a:off x="7389089" y="315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err="1">
                  <a:solidFill>
                    <a:srgbClr val="FF0000"/>
                  </a:solidFill>
                </a:rPr>
                <a:t>intensional</a:t>
              </a:r>
            </a:p>
          </p:txBody>
        </p:sp>
      </p:grpSp>
      <p:sp>
        <p:nvSpPr>
          <p:cNvPr id="42" name="TextBox 41">
            <a:extLst>
              <a:ext uri="{FF2B5EF4-FFF2-40B4-BE49-F238E27FC236}">
                <a16:creationId xmlns:a16="http://schemas.microsoft.com/office/drawing/2014/main" id="{8A6763DC-0259-9963-47CC-621AAAFDF53F}"/>
              </a:ext>
            </a:extLst>
          </p:cNvPr>
          <p:cNvSpPr txBox="1"/>
          <p:nvPr/>
        </p:nvSpPr>
        <p:spPr>
          <a:xfrm>
            <a:off x="536469" y="594273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Michael Stonebraker. Readings in database systems. Morgan Kaufmann Publishers Inc., 1988</a:t>
            </a:r>
          </a:p>
          <a:p>
            <a:pPr marL="171450" indent="-171450">
              <a:buFont typeface="Arial"/>
              <a:buChar char="•"/>
            </a:pPr>
            <a:r>
              <a:rPr lang="en-US" sz="800">
                <a:latin typeface="Calibri"/>
                <a:cs typeface="Calibri"/>
              </a:rPr>
              <a:t>Evgeny </a:t>
            </a:r>
            <a:r>
              <a:rPr lang="en-US" sz="800" err="1">
                <a:latin typeface="Calibri"/>
                <a:cs typeface="Calibri"/>
              </a:rPr>
              <a:t>Dantsin</a:t>
            </a:r>
            <a:r>
              <a:rPr lang="en-US" sz="800">
                <a:latin typeface="Calibri"/>
                <a:cs typeface="Calibri"/>
              </a:rPr>
              <a:t>, Thomas Eiter, Georg Gottlob, and Andrei Voronkov. Complexity and </a:t>
            </a:r>
            <a:r>
              <a:rPr lang="en-US" sz="800" err="1">
                <a:latin typeface="Calibri"/>
                <a:cs typeface="Calibri"/>
              </a:rPr>
              <a:t>expressivepower</a:t>
            </a:r>
            <a:r>
              <a:rPr lang="en-US" sz="800">
                <a:latin typeface="Calibri"/>
                <a:cs typeface="Calibri"/>
              </a:rPr>
              <a:t> of logic programming. ACM </a:t>
            </a:r>
            <a:r>
              <a:rPr lang="en-US" sz="800" err="1">
                <a:latin typeface="Calibri"/>
                <a:cs typeface="Calibri"/>
              </a:rPr>
              <a:t>Comput</a:t>
            </a:r>
            <a:r>
              <a:rPr lang="en-US" sz="800">
                <a:latin typeface="Calibri"/>
                <a:cs typeface="Calibri"/>
              </a:rPr>
              <a:t>. </a:t>
            </a:r>
            <a:r>
              <a:rPr lang="en-US" sz="800" err="1">
                <a:latin typeface="Calibri"/>
                <a:cs typeface="Calibri"/>
              </a:rPr>
              <a:t>Surv</a:t>
            </a:r>
            <a:r>
              <a:rPr lang="en-US" sz="800">
                <a:latin typeface="Calibri"/>
                <a:cs typeface="Calibri"/>
              </a:rPr>
              <a:t>., 33(3):374–425, </a:t>
            </a:r>
            <a:r>
              <a:rPr lang="en-US" sz="800" err="1">
                <a:latin typeface="Calibri"/>
                <a:cs typeface="Calibri"/>
              </a:rPr>
              <a:t>sep</a:t>
            </a:r>
            <a:r>
              <a:rPr lang="en-US" sz="800">
                <a:latin typeface="Calibri"/>
                <a:cs typeface="Calibri"/>
              </a:rPr>
              <a:t> 2001.</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p:txBody>
      </p:sp>
      <p:grpSp>
        <p:nvGrpSpPr>
          <p:cNvPr id="9" name="Group 8">
            <a:extLst>
              <a:ext uri="{FF2B5EF4-FFF2-40B4-BE49-F238E27FC236}">
                <a16:creationId xmlns:a16="http://schemas.microsoft.com/office/drawing/2014/main" id="{5D169617-594F-07F2-B29B-C02419B5BDF6}"/>
              </a:ext>
            </a:extLst>
          </p:cNvPr>
          <p:cNvGrpSpPr/>
          <p:nvPr/>
        </p:nvGrpSpPr>
        <p:grpSpPr>
          <a:xfrm>
            <a:off x="611196" y="3608573"/>
            <a:ext cx="2542309" cy="1778499"/>
            <a:chOff x="611196" y="3608573"/>
            <a:chExt cx="2542309" cy="1778499"/>
          </a:xfrm>
        </p:grpSpPr>
        <p:sp>
          <p:nvSpPr>
            <p:cNvPr id="35" name="TextBox 34">
              <a:extLst>
                <a:ext uri="{FF2B5EF4-FFF2-40B4-BE49-F238E27FC236}">
                  <a16:creationId xmlns:a16="http://schemas.microsoft.com/office/drawing/2014/main" id="{F8AA2515-D93C-D996-2513-A3C83885121A}"/>
                </a:ext>
              </a:extLst>
            </p:cNvPr>
            <p:cNvSpPr txBox="1"/>
            <p:nvPr/>
          </p:nvSpPr>
          <p:spPr>
            <a:xfrm>
              <a:off x="1154545" y="4740741"/>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head</a:t>
              </a:r>
              <a:endParaRPr lang="en-US"/>
            </a:p>
          </p:txBody>
        </p:sp>
        <p:pic>
          <p:nvPicPr>
            <p:cNvPr id="6" name="Graphic 32" descr="Merger with solid fill">
              <a:extLst>
                <a:ext uri="{FF2B5EF4-FFF2-40B4-BE49-F238E27FC236}">
                  <a16:creationId xmlns:a16="http://schemas.microsoft.com/office/drawing/2014/main" id="{2C270FB1-2FE9-2F8B-E64A-5AF827A06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263513" y="2956256"/>
              <a:ext cx="1237675" cy="2542309"/>
            </a:xfrm>
            <a:prstGeom prst="rect">
              <a:avLst/>
            </a:prstGeom>
          </p:spPr>
        </p:pic>
      </p:grpSp>
      <p:grpSp>
        <p:nvGrpSpPr>
          <p:cNvPr id="10" name="Group 9">
            <a:extLst>
              <a:ext uri="{FF2B5EF4-FFF2-40B4-BE49-F238E27FC236}">
                <a16:creationId xmlns:a16="http://schemas.microsoft.com/office/drawing/2014/main" id="{080557F3-7035-7F9E-1F43-EAC78A7C86E6}"/>
              </a:ext>
            </a:extLst>
          </p:cNvPr>
          <p:cNvGrpSpPr/>
          <p:nvPr/>
        </p:nvGrpSpPr>
        <p:grpSpPr>
          <a:xfrm>
            <a:off x="3590811" y="3608572"/>
            <a:ext cx="2542309" cy="1778499"/>
            <a:chOff x="3590811" y="3608572"/>
            <a:chExt cx="2542309" cy="1778499"/>
          </a:xfrm>
        </p:grpSpPr>
        <p:sp>
          <p:nvSpPr>
            <p:cNvPr id="36" name="TextBox 35">
              <a:extLst>
                <a:ext uri="{FF2B5EF4-FFF2-40B4-BE49-F238E27FC236}">
                  <a16:creationId xmlns:a16="http://schemas.microsoft.com/office/drawing/2014/main" id="{3EA4E4FB-60F0-C40E-AF91-33FA2F7F2B32}"/>
                </a:ext>
              </a:extLst>
            </p:cNvPr>
            <p:cNvSpPr txBox="1"/>
            <p:nvPr/>
          </p:nvSpPr>
          <p:spPr>
            <a:xfrm>
              <a:off x="4134160" y="4740740"/>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body</a:t>
              </a:r>
              <a:endParaRPr lang="en-US"/>
            </a:p>
          </p:txBody>
        </p:sp>
        <p:pic>
          <p:nvPicPr>
            <p:cNvPr id="8" name="Graphic 32" descr="Merger with solid fill">
              <a:extLst>
                <a:ext uri="{FF2B5EF4-FFF2-40B4-BE49-F238E27FC236}">
                  <a16:creationId xmlns:a16="http://schemas.microsoft.com/office/drawing/2014/main" id="{6D9793ED-D2C4-4048-32D6-0E411399E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243128" y="2956255"/>
              <a:ext cx="1237675" cy="2542309"/>
            </a:xfrm>
            <a:prstGeom prst="rect">
              <a:avLst/>
            </a:prstGeom>
          </p:spPr>
        </p:pic>
      </p:grpSp>
    </p:spTree>
    <p:extLst>
      <p:ext uri="{BB962C8B-B14F-4D97-AF65-F5344CB8AC3E}">
        <p14:creationId xmlns:p14="http://schemas.microsoft.com/office/powerpoint/2010/main" val="32052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a:xfrm>
            <a:off x="536364" y="476722"/>
            <a:ext cx="10636465" cy="768545"/>
          </a:xfrm>
        </p:spPr>
        <p:txBody>
          <a:bodyPr anchor="ctr">
            <a:normAutofit/>
          </a:bodyPr>
          <a:lstStyle/>
          <a:p>
            <a:r>
              <a:rPr lang="en-US"/>
              <a:t>Parallel Join </a:t>
            </a:r>
          </a:p>
        </p:txBody>
      </p:sp>
      <p:sp>
        <p:nvSpPr>
          <p:cNvPr id="4" name="Slide Number Placeholder 3">
            <a:extLst>
              <a:ext uri="{FF2B5EF4-FFF2-40B4-BE49-F238E27FC236}">
                <a16:creationId xmlns:a16="http://schemas.microsoft.com/office/drawing/2014/main" id="{14614E15-D7C2-BD99-CCF0-33BDB7566A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57</a:t>
            </a:fld>
            <a:endParaRPr lang="en-US"/>
          </a:p>
        </p:txBody>
      </p:sp>
      <p:sp>
        <p:nvSpPr>
          <p:cNvPr id="5" name="Footer Placeholder 4">
            <a:extLst>
              <a:ext uri="{FF2B5EF4-FFF2-40B4-BE49-F238E27FC236}">
                <a16:creationId xmlns:a16="http://schemas.microsoft.com/office/drawing/2014/main" id="{F1EA6E49-FFCE-E1D1-FD65-2F3CD10926E8}"/>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6B106F97-1539-3AA0-606C-9208CF979D79}"/>
              </a:ext>
            </a:extLst>
          </p:cNvPr>
          <p:cNvGraphicFramePr>
            <a:graphicFrameLocks noGrp="1"/>
          </p:cNvGraphicFramePr>
          <p:nvPr>
            <p:ph idx="1"/>
            <p:extLst>
              <p:ext uri="{D42A27DB-BD31-4B8C-83A1-F6EECF244321}">
                <p14:modId xmlns:p14="http://schemas.microsoft.com/office/powerpoint/2010/main" val="648157450"/>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B4C71048-27A6-F464-5A7D-A5837B263B22}"/>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15763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607A4-4CB6-FE26-ACB5-E264D0858CE6}"/>
              </a:ext>
            </a:extLst>
          </p:cNvPr>
          <p:cNvSpPr>
            <a:spLocks noGrp="1"/>
          </p:cNvSpPr>
          <p:nvPr>
            <p:ph type="title"/>
          </p:nvPr>
        </p:nvSpPr>
        <p:spPr/>
        <p:txBody>
          <a:bodyPr/>
          <a:lstStyle/>
          <a:p>
            <a:r>
              <a:rPr lang="en-US">
                <a:latin typeface="Proxima Nova Rg"/>
              </a:rPr>
              <a:t>Datalog Timeline</a:t>
            </a:r>
            <a:endParaRPr lang="en-US"/>
          </a:p>
        </p:txBody>
      </p:sp>
      <p:sp>
        <p:nvSpPr>
          <p:cNvPr id="4" name="Slide Number Placeholder 3">
            <a:extLst>
              <a:ext uri="{FF2B5EF4-FFF2-40B4-BE49-F238E27FC236}">
                <a16:creationId xmlns:a16="http://schemas.microsoft.com/office/drawing/2014/main" id="{C6DE3EFC-B5D5-597A-C3C6-DADFC51A0741}"/>
              </a:ext>
            </a:extLst>
          </p:cNvPr>
          <p:cNvSpPr>
            <a:spLocks noGrp="1"/>
          </p:cNvSpPr>
          <p:nvPr>
            <p:ph type="sldNum" sz="quarter" idx="4"/>
          </p:nvPr>
        </p:nvSpPr>
        <p:spPr/>
        <p:txBody>
          <a:bodyPr/>
          <a:lstStyle/>
          <a:p>
            <a:fld id="{54797FC3-DC33-DA47-95F6-F7EB925D69E8}" type="slidenum">
              <a:rPr lang="en-US" smtClean="0"/>
              <a:pPr/>
              <a:t>58</a:t>
            </a:fld>
            <a:endParaRPr lang="en-US"/>
          </a:p>
        </p:txBody>
      </p:sp>
      <p:sp>
        <p:nvSpPr>
          <p:cNvPr id="5" name="Footer Placeholder 4">
            <a:extLst>
              <a:ext uri="{FF2B5EF4-FFF2-40B4-BE49-F238E27FC236}">
                <a16:creationId xmlns:a16="http://schemas.microsoft.com/office/drawing/2014/main" id="{52F80EAC-3B23-C247-2E12-8A48834EBC17}"/>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5DA511C-C9DE-8429-32B7-001AB6F0F6AB}"/>
              </a:ext>
            </a:extLst>
          </p:cNvPr>
          <p:cNvSpPr txBox="1"/>
          <p:nvPr/>
        </p:nvSpPr>
        <p:spPr>
          <a:xfrm>
            <a:off x="536469" y="5827283"/>
            <a:ext cx="10838996"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Stefano </a:t>
            </a:r>
            <a:r>
              <a:rPr lang="en-US" sz="800" err="1">
                <a:latin typeface="Calibri"/>
                <a:cs typeface="Calibri"/>
              </a:rPr>
              <a:t>Ceri</a:t>
            </a:r>
            <a:r>
              <a:rPr lang="en-US" sz="800">
                <a:latin typeface="Calibri"/>
                <a:cs typeface="Calibri"/>
              </a:rPr>
              <a:t>, Georg Gottlob, Letizia </a:t>
            </a:r>
            <a:r>
              <a:rPr lang="en-US" sz="800" err="1">
                <a:latin typeface="Calibri"/>
                <a:cs typeface="Calibri"/>
              </a:rPr>
              <a:t>Tanca</a:t>
            </a:r>
            <a:r>
              <a:rPr lang="en-US" sz="800">
                <a:latin typeface="Calibri"/>
                <a:cs typeface="Calibri"/>
              </a:rPr>
              <a:t>, et al. What you always wanted to know about </a:t>
            </a:r>
            <a:r>
              <a:rPr lang="en-US" sz="800" err="1">
                <a:latin typeface="Calibri"/>
                <a:cs typeface="Calibri"/>
              </a:rPr>
              <a:t>datalog</a:t>
            </a:r>
            <a:r>
              <a:rPr lang="en-US" sz="800">
                <a:latin typeface="Calibri"/>
                <a:cs typeface="Calibri"/>
              </a:rPr>
              <a:t>(</a:t>
            </a:r>
            <a:r>
              <a:rPr lang="en-US" sz="800" err="1">
                <a:latin typeface="Calibri"/>
                <a:cs typeface="Calibri"/>
              </a:rPr>
              <a:t>andnever</a:t>
            </a:r>
            <a:r>
              <a:rPr lang="en-US" sz="800">
                <a:latin typeface="Calibri"/>
                <a:cs typeface="Calibri"/>
              </a:rPr>
              <a:t> dared to ask). IEEE transactions on knowledge and data engineering, 1(1):146–166, 1989</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a:p>
            <a:pPr marL="171450" indent="-171450">
              <a:buFont typeface="Arial"/>
              <a:buChar char="•"/>
            </a:pPr>
            <a:r>
              <a:rPr lang="en-US" sz="800">
                <a:latin typeface="Calibri"/>
                <a:cs typeface="Calibri"/>
              </a:rPr>
              <a:t>Shan </a:t>
            </a:r>
            <a:r>
              <a:rPr lang="en-US" sz="800" err="1">
                <a:latin typeface="Calibri"/>
                <a:cs typeface="Calibri"/>
              </a:rPr>
              <a:t>Shan</a:t>
            </a:r>
            <a:r>
              <a:rPr lang="en-US" sz="800">
                <a:latin typeface="Calibri"/>
                <a:cs typeface="Calibri"/>
              </a:rPr>
              <a:t> Huang, Todd Jeffrey Green, and Boon Thau Loo. Datalog and emerging </a:t>
            </a:r>
            <a:r>
              <a:rPr lang="en-US" sz="800" err="1">
                <a:latin typeface="Calibri"/>
                <a:cs typeface="Calibri"/>
              </a:rPr>
              <a:t>applications:An</a:t>
            </a:r>
            <a:r>
              <a:rPr lang="en-US" sz="800">
                <a:latin typeface="Calibri"/>
                <a:cs typeface="Calibri"/>
              </a:rPr>
              <a:t> interactive tutorial. In Proceedings of the 2011 ACM SIGMOD International Conference </a:t>
            </a:r>
            <a:r>
              <a:rPr lang="en-US" sz="800" err="1">
                <a:latin typeface="Calibri"/>
                <a:cs typeface="Calibri"/>
              </a:rPr>
              <a:t>onManagement</a:t>
            </a:r>
            <a:r>
              <a:rPr lang="en-US" sz="800">
                <a:latin typeface="Calibri"/>
                <a:cs typeface="Calibri"/>
              </a:rPr>
              <a:t> of Data, SIGMOD ’11, page 1213–1216, New York, NY, USA, 2011. Association </a:t>
            </a:r>
            <a:r>
              <a:rPr lang="en-US" sz="800" err="1">
                <a:latin typeface="Calibri"/>
                <a:cs typeface="Calibri"/>
              </a:rPr>
              <a:t>forComputing</a:t>
            </a:r>
            <a:r>
              <a:rPr lang="en-US" sz="800">
                <a:latin typeface="Calibri"/>
                <a:cs typeface="Calibri"/>
              </a:rPr>
              <a:t> Machinery.</a:t>
            </a:r>
          </a:p>
        </p:txBody>
      </p:sp>
      <p:graphicFrame>
        <p:nvGraphicFramePr>
          <p:cNvPr id="19" name="Diagram 19">
            <a:extLst>
              <a:ext uri="{FF2B5EF4-FFF2-40B4-BE49-F238E27FC236}">
                <a16:creationId xmlns:a16="http://schemas.microsoft.com/office/drawing/2014/main" id="{96F019D9-1879-03F6-42D3-18D316DC5AFF}"/>
              </a:ext>
            </a:extLst>
          </p:cNvPr>
          <p:cNvGraphicFramePr/>
          <p:nvPr>
            <p:extLst>
              <p:ext uri="{D42A27DB-BD31-4B8C-83A1-F6EECF244321}">
                <p14:modId xmlns:p14="http://schemas.microsoft.com/office/powerpoint/2010/main" val="4184627082"/>
              </p:ext>
            </p:extLst>
          </p:nvPr>
        </p:nvGraphicFramePr>
        <p:xfrm>
          <a:off x="534390" y="1600200"/>
          <a:ext cx="10935194" cy="3726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517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26713-6226-0AC9-15D0-C1F410770984}"/>
              </a:ext>
            </a:extLst>
          </p:cNvPr>
          <p:cNvSpPr>
            <a:spLocks noGrp="1"/>
          </p:cNvSpPr>
          <p:nvPr>
            <p:ph type="title"/>
          </p:nvPr>
        </p:nvSpPr>
        <p:spPr>
          <a:xfrm>
            <a:off x="536361" y="476722"/>
            <a:ext cx="10636464" cy="768545"/>
          </a:xfrm>
        </p:spPr>
        <p:txBody>
          <a:bodyPr anchor="ctr">
            <a:normAutofit/>
          </a:bodyPr>
          <a:lstStyle/>
          <a:p>
            <a:r>
              <a:rPr lang="en-US" sz="3300">
                <a:latin typeface="Proxima Nova Rg"/>
              </a:rPr>
              <a:t>Datalog Applications</a:t>
            </a:r>
          </a:p>
        </p:txBody>
      </p:sp>
      <p:sp>
        <p:nvSpPr>
          <p:cNvPr id="4" name="Slide Number Placeholder 3">
            <a:extLst>
              <a:ext uri="{FF2B5EF4-FFF2-40B4-BE49-F238E27FC236}">
                <a16:creationId xmlns:a16="http://schemas.microsoft.com/office/drawing/2014/main" id="{7C3A163D-CF66-7255-5A9A-EB988B26633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59</a:t>
            </a:fld>
            <a:endParaRPr lang="en-US"/>
          </a:p>
        </p:txBody>
      </p:sp>
      <p:sp>
        <p:nvSpPr>
          <p:cNvPr id="5" name="Footer Placeholder 4">
            <a:extLst>
              <a:ext uri="{FF2B5EF4-FFF2-40B4-BE49-F238E27FC236}">
                <a16:creationId xmlns:a16="http://schemas.microsoft.com/office/drawing/2014/main" id="{28311492-3C91-57B5-AD62-178B2984C98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70790337-C7ED-2801-3616-5B7DE459C3AD}"/>
              </a:ext>
            </a:extLst>
          </p:cNvPr>
          <p:cNvGraphicFramePr>
            <a:graphicFrameLocks noGrp="1"/>
          </p:cNvGraphicFramePr>
          <p:nvPr>
            <p:ph idx="1"/>
            <p:extLst>
              <p:ext uri="{D42A27DB-BD31-4B8C-83A1-F6EECF244321}">
                <p14:modId xmlns:p14="http://schemas.microsoft.com/office/powerpoint/2010/main" val="3188275169"/>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TextBox 57">
            <a:extLst>
              <a:ext uri="{FF2B5EF4-FFF2-40B4-BE49-F238E27FC236}">
                <a16:creationId xmlns:a16="http://schemas.microsoft.com/office/drawing/2014/main" id="{B9DA8FAA-A115-B9A3-4B2A-3612C0B4EB32}"/>
              </a:ext>
            </a:extLst>
          </p:cNvPr>
          <p:cNvSpPr txBox="1"/>
          <p:nvPr/>
        </p:nvSpPr>
        <p:spPr>
          <a:xfrm>
            <a:off x="534837" y="5944598"/>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Martin </a:t>
            </a:r>
            <a:r>
              <a:rPr lang="en-US" sz="800" err="1">
                <a:latin typeface="Calibri"/>
                <a:ea typeface="Calibri" panose="020F0502020204030204" pitchFamily="34" charset="0"/>
                <a:cs typeface="Calibri"/>
              </a:rPr>
              <a:t>Bravenboer</a:t>
            </a:r>
            <a:r>
              <a:rPr lang="en-US" sz="800">
                <a:latin typeface="Calibri"/>
                <a:ea typeface="Calibri" panose="020F0502020204030204" pitchFamily="34" charset="0"/>
                <a:cs typeface="Calibri"/>
              </a:rPr>
              <a:t> and Yannis </a:t>
            </a:r>
            <a:r>
              <a:rPr lang="en-US" sz="800" err="1">
                <a:latin typeface="Calibri"/>
                <a:ea typeface="Calibri" panose="020F0502020204030204" pitchFamily="34" charset="0"/>
                <a:cs typeface="Calibri"/>
              </a:rPr>
              <a:t>Smaragdakis</a:t>
            </a:r>
            <a:r>
              <a:rPr lang="en-US" sz="800">
                <a:latin typeface="Calibri"/>
                <a:ea typeface="Calibri" panose="020F0502020204030204" pitchFamily="34" charset="0"/>
                <a:cs typeface="Calibri"/>
              </a:rPr>
              <a:t>. Strictly declarative specification of sophisticated points-</a:t>
            </a:r>
            <a:r>
              <a:rPr lang="en-US" sz="800" err="1">
                <a:latin typeface="Calibri"/>
                <a:ea typeface="Calibri" panose="020F0502020204030204" pitchFamily="34" charset="0"/>
                <a:cs typeface="Calibri"/>
              </a:rPr>
              <a:t>toanalyses</a:t>
            </a:r>
            <a:r>
              <a:rPr lang="en-US" sz="800">
                <a:latin typeface="Calibri"/>
                <a:ea typeface="Calibri" panose="020F0502020204030204" pitchFamily="34" charset="0"/>
                <a:cs typeface="Calibri"/>
              </a:rPr>
              <a:t>. In Proceedings of the 24th ACM SIGPLAN conference on Object oriented programming systems languages and applications, pages 243–262, 2009.</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spTree>
    <p:extLst>
      <p:ext uri="{BB962C8B-B14F-4D97-AF65-F5344CB8AC3E}">
        <p14:creationId xmlns:p14="http://schemas.microsoft.com/office/powerpoint/2010/main" val="231714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Bottom-Up Logic Programming with Datalog</a:t>
            </a:r>
            <a:endParaRPr lang="en-US"/>
          </a:p>
        </p:txBody>
      </p:sp>
      <p:sp>
        <p:nvSpPr>
          <p:cNvPr id="3" name="Slide Number Placeholder 2"/>
          <p:cNvSpPr>
            <a:spLocks noGrp="1"/>
          </p:cNvSpPr>
          <p:nvPr>
            <p:ph type="sldNum" sz="quarter" idx="4"/>
          </p:nvPr>
        </p:nvSpPr>
        <p:spPr/>
        <p:txBody>
          <a:bodyPr/>
          <a:lstStyle/>
          <a:p>
            <a:fld id="{54797FC3-DC33-DA47-95F6-F7EB925D69E8}" type="slidenum">
              <a:rPr lang="en-US" smtClean="0"/>
              <a:pPr/>
              <a:t>6</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Gilray, T., &amp; Kumar, S. (2019, December). Distributed relational algebra at scale. In 2019 IEEE 26th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(pp. 12-22). IEEE. </a:t>
            </a:r>
            <a:endParaRPr lang="en-US" sz="800">
              <a:ea typeface="Calibri" panose="020F0502020204030204" pitchFamily="34" charset="0"/>
              <a:cs typeface="Calibri" panose="020F0502020204030204" pitchFamily="34" charset="0"/>
            </a:endParaRPr>
          </a:p>
          <a:p>
            <a:pPr marL="171450" indent="-171450">
              <a:buFont typeface="Arial"/>
              <a:buChar char="•"/>
            </a:pPr>
            <a:r>
              <a:rPr lang="en-US" sz="800">
                <a:latin typeface="Calibri"/>
                <a:ea typeface="Calibri"/>
                <a:cs typeface="Calibri"/>
              </a:rPr>
              <a:t>Kumar, S., &amp; Gilray, T. (2020, June). Load-balancing parallel relational algebra. In International Conference on High Performance Computing (pp. 288-308). Springer, Cham. </a:t>
            </a:r>
            <a:endParaRPr lang="en-US">
              <a:ea typeface="Calibri" panose="020F0502020204030204" pitchFamily="34" charset="0"/>
              <a:cs typeface="Calibri" panose="020F0502020204030204" pitchFamily="34" charset="0"/>
            </a:endParaRPr>
          </a:p>
        </p:txBody>
      </p:sp>
      <p:sp>
        <p:nvSpPr>
          <p:cNvPr id="11" name="TextBox 1">
            <a:extLst>
              <a:ext uri="{FF2B5EF4-FFF2-40B4-BE49-F238E27FC236}">
                <a16:creationId xmlns:a16="http://schemas.microsoft.com/office/drawing/2014/main" id="{81F9E383-258E-327E-9A90-D5A4F29FBF95}"/>
              </a:ext>
            </a:extLst>
          </p:cNvPr>
          <p:cNvSpPr txBox="1"/>
          <p:nvPr/>
        </p:nvSpPr>
        <p:spPr>
          <a:xfrm>
            <a:off x="4022786" y="3827186"/>
            <a:ext cx="7944236" cy="461665"/>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2400" i="1"/>
              <a:t>Operationalized as a </a:t>
            </a:r>
            <a:r>
              <a:rPr lang="en-US" sz="2400" i="1">
                <a:solidFill>
                  <a:srgbClr val="FF0000"/>
                </a:solidFill>
              </a:rPr>
              <a:t>fixed-point iteration </a:t>
            </a:r>
            <a:r>
              <a:rPr lang="en-US" sz="2400" i="1"/>
              <a:t>using F</a:t>
            </a:r>
            <a:r>
              <a:rPr lang="en-US" sz="2400" i="1" baseline="-25000"/>
              <a:t>G</a:t>
            </a:r>
          </a:p>
        </p:txBody>
      </p:sp>
      <p:pic>
        <p:nvPicPr>
          <p:cNvPr id="13" name="Picture 12">
            <a:extLst>
              <a:ext uri="{FF2B5EF4-FFF2-40B4-BE49-F238E27FC236}">
                <a16:creationId xmlns:a16="http://schemas.microsoft.com/office/drawing/2014/main" id="{AE9DAC83-A362-13E9-7B4C-031F71270548}"/>
              </a:ext>
            </a:extLst>
          </p:cNvPr>
          <p:cNvPicPr>
            <a:picLocks noChangeAspect="1"/>
          </p:cNvPicPr>
          <p:nvPr/>
        </p:nvPicPr>
        <p:blipFill>
          <a:blip r:embed="rId3"/>
          <a:stretch>
            <a:fillRect/>
          </a:stretch>
        </p:blipFill>
        <p:spPr>
          <a:xfrm>
            <a:off x="4812298" y="2069720"/>
            <a:ext cx="6151127" cy="1004808"/>
          </a:xfrm>
          <a:prstGeom prst="rect">
            <a:avLst/>
          </a:prstGeom>
        </p:spPr>
      </p:pic>
      <p:sp>
        <p:nvSpPr>
          <p:cNvPr id="14" name="TextBox 3">
            <a:extLst>
              <a:ext uri="{FF2B5EF4-FFF2-40B4-BE49-F238E27FC236}">
                <a16:creationId xmlns:a16="http://schemas.microsoft.com/office/drawing/2014/main" id="{60C9140D-6B90-B919-713E-67C6BBAB16E9}"/>
              </a:ext>
            </a:extLst>
          </p:cNvPr>
          <p:cNvSpPr txBox="1"/>
          <p:nvPr/>
        </p:nvSpPr>
        <p:spPr>
          <a:xfrm>
            <a:off x="4999433" y="1608055"/>
            <a:ext cx="5776856"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atin typeface="Calibri"/>
                <a:cs typeface="Calibri"/>
              </a:rPr>
              <a:t>Datalog rule for computing </a:t>
            </a:r>
            <a:r>
              <a:rPr lang="en-US">
                <a:solidFill>
                  <a:srgbClr val="FF0000"/>
                </a:solidFill>
                <a:latin typeface="Calibri"/>
                <a:cs typeface="Calibri"/>
              </a:rPr>
              <a:t>Transitive Closure (TC)</a:t>
            </a:r>
            <a:endParaRPr lang="en-US">
              <a:solidFill>
                <a:srgbClr val="FF0000"/>
              </a:solidFill>
            </a:endParaRPr>
          </a:p>
        </p:txBody>
      </p:sp>
      <p:pic>
        <p:nvPicPr>
          <p:cNvPr id="15" name="Picture 14">
            <a:extLst>
              <a:ext uri="{FF2B5EF4-FFF2-40B4-BE49-F238E27FC236}">
                <a16:creationId xmlns:a16="http://schemas.microsoft.com/office/drawing/2014/main" id="{DAF45720-E47F-B8A0-C931-73A4A1F6DD96}"/>
              </a:ext>
            </a:extLst>
          </p:cNvPr>
          <p:cNvPicPr>
            <a:picLocks noChangeAspect="1"/>
          </p:cNvPicPr>
          <p:nvPr/>
        </p:nvPicPr>
        <p:blipFill>
          <a:blip r:embed="rId4"/>
          <a:stretch>
            <a:fillRect/>
          </a:stretch>
        </p:blipFill>
        <p:spPr>
          <a:xfrm>
            <a:off x="5228016" y="4335548"/>
            <a:ext cx="5322414" cy="673480"/>
          </a:xfrm>
          <a:prstGeom prst="rect">
            <a:avLst/>
          </a:prstGeom>
        </p:spPr>
      </p:pic>
      <p:sp>
        <p:nvSpPr>
          <p:cNvPr id="16" name="Rectangle 15">
            <a:extLst>
              <a:ext uri="{FF2B5EF4-FFF2-40B4-BE49-F238E27FC236}">
                <a16:creationId xmlns:a16="http://schemas.microsoft.com/office/drawing/2014/main" id="{77840D86-6881-1D58-F08C-18F24A7E1FD6}"/>
              </a:ext>
            </a:extLst>
          </p:cNvPr>
          <p:cNvSpPr/>
          <p:nvPr/>
        </p:nvSpPr>
        <p:spPr>
          <a:xfrm>
            <a:off x="856001" y="2018592"/>
            <a:ext cx="1608745" cy="1004808"/>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a:solidFill>
                  <a:schemeClr val="tx1"/>
                </a:solidFill>
              </a:rPr>
              <a:t>Datalog</a:t>
            </a:r>
          </a:p>
        </p:txBody>
      </p:sp>
      <p:sp>
        <p:nvSpPr>
          <p:cNvPr id="17" name="Rectangle 16">
            <a:extLst>
              <a:ext uri="{FF2B5EF4-FFF2-40B4-BE49-F238E27FC236}">
                <a16:creationId xmlns:a16="http://schemas.microsoft.com/office/drawing/2014/main" id="{34D8F7BF-1FFC-2DEC-7D85-F5A167A3D274}"/>
              </a:ext>
            </a:extLst>
          </p:cNvPr>
          <p:cNvSpPr/>
          <p:nvPr/>
        </p:nvSpPr>
        <p:spPr>
          <a:xfrm>
            <a:off x="856001" y="4054455"/>
            <a:ext cx="1608745" cy="1235261"/>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dirty="0">
                <a:solidFill>
                  <a:schemeClr val="tx1"/>
                </a:solidFill>
              </a:rPr>
              <a:t>Iterative</a:t>
            </a:r>
          </a:p>
          <a:p>
            <a:pPr algn="ctr"/>
            <a:r>
              <a:rPr lang="en-US" sz="2400" dirty="0">
                <a:solidFill>
                  <a:schemeClr val="tx1"/>
                </a:solidFill>
              </a:rPr>
              <a:t>Relational Algebra</a:t>
            </a:r>
          </a:p>
        </p:txBody>
      </p:sp>
      <p:sp>
        <p:nvSpPr>
          <p:cNvPr id="18" name="Arrow: Down 17">
            <a:extLst>
              <a:ext uri="{FF2B5EF4-FFF2-40B4-BE49-F238E27FC236}">
                <a16:creationId xmlns:a16="http://schemas.microsoft.com/office/drawing/2014/main" id="{239C9EBB-5C64-EDAF-7790-C5C934935892}"/>
              </a:ext>
            </a:extLst>
          </p:cNvPr>
          <p:cNvSpPr/>
          <p:nvPr/>
        </p:nvSpPr>
        <p:spPr>
          <a:xfrm>
            <a:off x="1444474"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9" name="Arrow: Down 18">
            <a:extLst>
              <a:ext uri="{FF2B5EF4-FFF2-40B4-BE49-F238E27FC236}">
                <a16:creationId xmlns:a16="http://schemas.microsoft.com/office/drawing/2014/main" id="{94F3856A-7A68-1D2A-BEDF-5DA143C71DA1}"/>
              </a:ext>
            </a:extLst>
          </p:cNvPr>
          <p:cNvSpPr/>
          <p:nvPr/>
        </p:nvSpPr>
        <p:spPr>
          <a:xfrm>
            <a:off x="7671961"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0" name="TextBox 9">
            <a:extLst>
              <a:ext uri="{FF2B5EF4-FFF2-40B4-BE49-F238E27FC236}">
                <a16:creationId xmlns:a16="http://schemas.microsoft.com/office/drawing/2014/main" id="{E36C3FAD-144E-ABD7-2728-619588FBC6CD}"/>
              </a:ext>
            </a:extLst>
          </p:cNvPr>
          <p:cNvSpPr txBox="1"/>
          <p:nvPr/>
        </p:nvSpPr>
        <p:spPr>
          <a:xfrm>
            <a:off x="9656351" y="5378825"/>
            <a:ext cx="638023" cy="37851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cxnSp>
        <p:nvCxnSpPr>
          <p:cNvPr id="21" name="Straight Arrow Connector 20">
            <a:extLst>
              <a:ext uri="{FF2B5EF4-FFF2-40B4-BE49-F238E27FC236}">
                <a16:creationId xmlns:a16="http://schemas.microsoft.com/office/drawing/2014/main" id="{6D2CB122-EEDB-AEE0-EB64-B95194AF39B5}"/>
              </a:ext>
            </a:extLst>
          </p:cNvPr>
          <p:cNvCxnSpPr>
            <a:stCxn id="17" idx="0"/>
          </p:cNvCxnSpPr>
          <p:nvPr/>
        </p:nvCxnSpPr>
        <p:spPr>
          <a:xfrm flipH="1" flipV="1">
            <a:off x="9656351" y="4827495"/>
            <a:ext cx="282289" cy="551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1">
            <a:extLst>
              <a:ext uri="{FF2B5EF4-FFF2-40B4-BE49-F238E27FC236}">
                <a16:creationId xmlns:a16="http://schemas.microsoft.com/office/drawing/2014/main" id="{1F6F1CFF-C067-2E14-7791-A3E8FF441FCB}"/>
              </a:ext>
            </a:extLst>
          </p:cNvPr>
          <p:cNvSpPr txBox="1"/>
          <p:nvPr/>
        </p:nvSpPr>
        <p:spPr>
          <a:xfrm>
            <a:off x="7412661" y="5375172"/>
            <a:ext cx="1366461"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cxnSp>
        <p:nvCxnSpPr>
          <p:cNvPr id="23" name="Straight Arrow Connector 22">
            <a:extLst>
              <a:ext uri="{FF2B5EF4-FFF2-40B4-BE49-F238E27FC236}">
                <a16:creationId xmlns:a16="http://schemas.microsoft.com/office/drawing/2014/main" id="{AA83D2DB-0BFC-1417-E582-E1D340C2446C}"/>
              </a:ext>
            </a:extLst>
          </p:cNvPr>
          <p:cNvCxnSpPr/>
          <p:nvPr/>
        </p:nvCxnSpPr>
        <p:spPr>
          <a:xfrm flipH="1" flipV="1">
            <a:off x="7594469" y="4916435"/>
            <a:ext cx="100481" cy="5072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D4A711-5B22-2EAD-C8AA-31A898476396}"/>
              </a:ext>
            </a:extLst>
          </p:cNvPr>
          <p:cNvCxnSpPr/>
          <p:nvPr/>
        </p:nvCxnSpPr>
        <p:spPr>
          <a:xfrm flipV="1">
            <a:off x="6598010" y="4916435"/>
            <a:ext cx="601325" cy="4587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14">
            <a:extLst>
              <a:ext uri="{FF2B5EF4-FFF2-40B4-BE49-F238E27FC236}">
                <a16:creationId xmlns:a16="http://schemas.microsoft.com/office/drawing/2014/main" id="{F10F344E-2B2D-3AE8-3E5C-9685744332F7}"/>
              </a:ext>
            </a:extLst>
          </p:cNvPr>
          <p:cNvSpPr txBox="1"/>
          <p:nvPr/>
        </p:nvSpPr>
        <p:spPr>
          <a:xfrm>
            <a:off x="5858898" y="5343796"/>
            <a:ext cx="972904"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sp>
        <p:nvSpPr>
          <p:cNvPr id="26" name="Rectangle 25">
            <a:extLst>
              <a:ext uri="{FF2B5EF4-FFF2-40B4-BE49-F238E27FC236}">
                <a16:creationId xmlns:a16="http://schemas.microsoft.com/office/drawing/2014/main" id="{812979B9-219C-B74C-F72F-DE19B4A1DB75}"/>
              </a:ext>
            </a:extLst>
          </p:cNvPr>
          <p:cNvSpPr/>
          <p:nvPr/>
        </p:nvSpPr>
        <p:spPr>
          <a:xfrm>
            <a:off x="3757983" y="5375172"/>
            <a:ext cx="1928733" cy="369332"/>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t>Relational algebra:</a:t>
            </a:r>
          </a:p>
        </p:txBody>
      </p:sp>
      <p:sp>
        <p:nvSpPr>
          <p:cNvPr id="27" name="Rectangle 26">
            <a:extLst>
              <a:ext uri="{FF2B5EF4-FFF2-40B4-BE49-F238E27FC236}">
                <a16:creationId xmlns:a16="http://schemas.microsoft.com/office/drawing/2014/main" id="{8A7ECACE-ED81-0572-2021-036954E1C45F}"/>
              </a:ext>
            </a:extLst>
          </p:cNvPr>
          <p:cNvSpPr/>
          <p:nvPr/>
        </p:nvSpPr>
        <p:spPr>
          <a:xfrm>
            <a:off x="5715813" y="5343796"/>
            <a:ext cx="4726824" cy="4474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1091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318AB6B-599A-9BDB-63FB-C80956D58796}"/>
              </a:ext>
            </a:extLst>
          </p:cNvPr>
          <p:cNvSpPr>
            <a:spLocks noGrp="1"/>
          </p:cNvSpPr>
          <p:nvPr>
            <p:ph idx="1"/>
          </p:nvPr>
        </p:nvSpPr>
        <p:spPr/>
        <p:txBody>
          <a:bodyPr vert="horz" lIns="0" tIns="0" rIns="0" bIns="0" rtlCol="0" anchor="t">
            <a:normAutofit/>
          </a:bodyPr>
          <a:lstStyle/>
          <a:p>
            <a:r>
              <a:rPr lang="en-US">
                <a:latin typeface="Proxima Nova Rg"/>
              </a:rPr>
              <a:t>Open-Addressing based hash table</a:t>
            </a:r>
          </a:p>
          <a:p>
            <a:r>
              <a:rPr lang="en-US">
                <a:latin typeface="Proxima Nova Rg"/>
              </a:rPr>
              <a:t>Two pass approach to perform hash join on the GPU</a:t>
            </a:r>
            <a:endParaRPr lang="en-US"/>
          </a:p>
          <a:p>
            <a:r>
              <a:rPr lang="en-US">
                <a:latin typeface="Proxima Nova Rg"/>
              </a:rPr>
              <a:t>Deduplication using sort and unique, merge and unique</a:t>
            </a:r>
          </a:p>
        </p:txBody>
      </p:sp>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a:xfrm>
            <a:off x="536361" y="476722"/>
            <a:ext cx="10821776" cy="768545"/>
          </a:xfrm>
        </p:spPr>
        <p:txBody>
          <a:bodyPr>
            <a:normAutofit/>
          </a:bodyPr>
          <a:lstStyle/>
          <a:p>
            <a:r>
              <a:rPr lang="en-US">
                <a:latin typeface="Proxima Nova Rg"/>
              </a:rPr>
              <a:t>Algorithm for TC computation using CUDA </a:t>
            </a:r>
            <a:endParaRPr lang="en-US"/>
          </a:p>
        </p:txBody>
      </p:sp>
      <p:sp>
        <p:nvSpPr>
          <p:cNvPr id="7" name="Picture Placeholder 6">
            <a:extLst>
              <a:ext uri="{FF2B5EF4-FFF2-40B4-BE49-F238E27FC236}">
                <a16:creationId xmlns:a16="http://schemas.microsoft.com/office/drawing/2014/main" id="{DFBA6E41-9F99-203C-356C-5220EFD55E9C}"/>
              </a:ext>
            </a:extLst>
          </p:cNvPr>
          <p:cNvSpPr>
            <a:spLocks noGrp="1"/>
          </p:cNvSpPr>
          <p:nvPr>
            <p:ph type="pic" sz="quarter" idx="14"/>
          </p:nvPr>
        </p:nvSpPr>
        <p:spPr/>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60</a:t>
            </a:fld>
            <a:endParaRPr lang="en-US"/>
          </a:p>
        </p:txBody>
      </p:sp>
      <p:pic>
        <p:nvPicPr>
          <p:cNvPr id="9" name="Picture 9" descr="A screenshot of a computer program&#10;&#10;Description automatically generated">
            <a:extLst>
              <a:ext uri="{FF2B5EF4-FFF2-40B4-BE49-F238E27FC236}">
                <a16:creationId xmlns:a16="http://schemas.microsoft.com/office/drawing/2014/main" id="{1DC73AF8-76D8-B9C6-069C-B7EFD8539D77}"/>
              </a:ext>
            </a:extLst>
          </p:cNvPr>
          <p:cNvPicPr>
            <a:picLocks noChangeAspect="1"/>
          </p:cNvPicPr>
          <p:nvPr/>
        </p:nvPicPr>
        <p:blipFill>
          <a:blip r:embed="rId2"/>
          <a:stretch>
            <a:fillRect/>
          </a:stretch>
        </p:blipFill>
        <p:spPr>
          <a:xfrm>
            <a:off x="6744243" y="1064263"/>
            <a:ext cx="5024206" cy="5116752"/>
          </a:xfrm>
          <a:prstGeom prst="rect">
            <a:avLst/>
          </a:prstGeom>
        </p:spPr>
      </p:pic>
    </p:spTree>
    <p:extLst>
      <p:ext uri="{BB962C8B-B14F-4D97-AF65-F5344CB8AC3E}">
        <p14:creationId xmlns:p14="http://schemas.microsoft.com/office/powerpoint/2010/main" val="2786257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Data Structure</a:t>
            </a:r>
            <a:endParaRPr lang="en-US" b="0">
              <a:latin typeface="Proxima Nova Rg"/>
            </a:endParaRPr>
          </a:p>
        </p:txBody>
      </p:sp>
      <p:sp>
        <p:nvSpPr>
          <p:cNvPr id="4" name="Slide Number Placeholder 3">
            <a:extLst>
              <a:ext uri="{FF2B5EF4-FFF2-40B4-BE49-F238E27FC236}">
                <a16:creationId xmlns:a16="http://schemas.microsoft.com/office/drawing/2014/main" id="{F5E56666-3478-F193-F99B-F272A9B93902}"/>
              </a:ext>
            </a:extLst>
          </p:cNvPr>
          <p:cNvSpPr>
            <a:spLocks noGrp="1"/>
          </p:cNvSpPr>
          <p:nvPr>
            <p:ph type="sldNum" sz="quarter" idx="4"/>
          </p:nvPr>
        </p:nvSpPr>
        <p:spPr/>
        <p:txBody>
          <a:bodyPr/>
          <a:lstStyle/>
          <a:p>
            <a:fld id="{54797FC3-DC33-DA47-95F6-F7EB925D69E8}" type="slidenum">
              <a:rPr lang="en-US" smtClean="0"/>
              <a:pPr/>
              <a:t>61</a:t>
            </a:fld>
            <a:endParaRPr lang="en-US"/>
          </a:p>
        </p:txBody>
      </p:sp>
      <p:sp>
        <p:nvSpPr>
          <p:cNvPr id="5" name="Footer Placeholder 4">
            <a:extLst>
              <a:ext uri="{FF2B5EF4-FFF2-40B4-BE49-F238E27FC236}">
                <a16:creationId xmlns:a16="http://schemas.microsoft.com/office/drawing/2014/main" id="{A4B9CBE0-D197-632B-03C4-B73409702AD9}"/>
              </a:ext>
            </a:extLst>
          </p:cNvPr>
          <p:cNvSpPr>
            <a:spLocks noGrp="1"/>
          </p:cNvSpPr>
          <p:nvPr>
            <p:ph type="ftr" sz="quarter" idx="10"/>
          </p:nvPr>
        </p:nvSpPr>
        <p:spPr/>
        <p:txBody>
          <a:bodyPr/>
          <a:lstStyle/>
          <a:p>
            <a:r>
              <a:rPr lang="en-GB"/>
              <a:t>Department of Computer Science – Ahmedur Rahman Shovon</a:t>
            </a:r>
          </a:p>
        </p:txBody>
      </p:sp>
      <p:sp>
        <p:nvSpPr>
          <p:cNvPr id="6" name="TextBox 1">
            <a:extLst>
              <a:ext uri="{FF2B5EF4-FFF2-40B4-BE49-F238E27FC236}">
                <a16:creationId xmlns:a16="http://schemas.microsoft.com/office/drawing/2014/main" id="{DBB8F218-41BE-2ED3-C555-AC6D8B17E05E}"/>
              </a:ext>
            </a:extLst>
          </p:cNvPr>
          <p:cNvSpPr txBox="1"/>
          <p:nvPr/>
        </p:nvSpPr>
        <p:spPr>
          <a:xfrm>
            <a:off x="685800" y="5830155"/>
            <a:ext cx="10131425"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Reback, J., McKinney, W., Van Den Bossche, J., Augspurger, T., Cloud, P., Klein, A., ... &amp; Seabold,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p>
          <a:p>
            <a:pPr marL="171450" indent="-171450">
              <a:buFont typeface="Arial"/>
              <a:buChar char="•"/>
            </a:pPr>
            <a:r>
              <a:rPr lang="en-US" sz="800">
                <a:latin typeface="Calibri"/>
                <a:cs typeface="Calibri"/>
              </a:rPr>
              <a:t>Fender, A., Rees, B., &amp; Eaton, J. RAPIDS </a:t>
            </a:r>
            <a:r>
              <a:rPr lang="en-US" sz="800" err="1">
                <a:latin typeface="Calibri"/>
                <a:cs typeface="Calibri"/>
              </a:rPr>
              <a:t>cuGraph</a:t>
            </a:r>
            <a:r>
              <a:rPr lang="en-US" sz="800">
                <a:latin typeface="Calibri"/>
                <a:cs typeface="Calibri"/>
              </a:rPr>
              <a:t>. In Massive Graph Analytics (pp. 483-493). Chapman and Hall/CRC.</a:t>
            </a:r>
          </a:p>
        </p:txBody>
      </p:sp>
      <p:pic>
        <p:nvPicPr>
          <p:cNvPr id="7" name="Picture 6">
            <a:extLst>
              <a:ext uri="{FF2B5EF4-FFF2-40B4-BE49-F238E27FC236}">
                <a16:creationId xmlns:a16="http://schemas.microsoft.com/office/drawing/2014/main" id="{06B94CA8-CBFF-7677-0CED-131296960DF3}"/>
              </a:ext>
            </a:extLst>
          </p:cNvPr>
          <p:cNvPicPr>
            <a:picLocks noChangeAspect="1"/>
          </p:cNvPicPr>
          <p:nvPr/>
        </p:nvPicPr>
        <p:blipFill>
          <a:blip r:embed="rId2"/>
          <a:stretch>
            <a:fillRect/>
          </a:stretch>
        </p:blipFill>
        <p:spPr>
          <a:xfrm>
            <a:off x="1725010" y="1692017"/>
            <a:ext cx="3742857" cy="1161905"/>
          </a:xfrm>
          <a:prstGeom prst="rect">
            <a:avLst/>
          </a:prstGeom>
        </p:spPr>
      </p:pic>
      <p:sp>
        <p:nvSpPr>
          <p:cNvPr id="8" name="TextBox 3">
            <a:extLst>
              <a:ext uri="{FF2B5EF4-FFF2-40B4-BE49-F238E27FC236}">
                <a16:creationId xmlns:a16="http://schemas.microsoft.com/office/drawing/2014/main" id="{E941BF8F-5D7E-426E-2C87-A5F347801F03}"/>
              </a:ext>
            </a:extLst>
          </p:cNvPr>
          <p:cNvSpPr txBox="1"/>
          <p:nvPr/>
        </p:nvSpPr>
        <p:spPr>
          <a:xfrm>
            <a:off x="1639614" y="2901381"/>
            <a:ext cx="8425999"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pic>
        <p:nvPicPr>
          <p:cNvPr id="9" name="Picture 8">
            <a:extLst>
              <a:ext uri="{FF2B5EF4-FFF2-40B4-BE49-F238E27FC236}">
                <a16:creationId xmlns:a16="http://schemas.microsoft.com/office/drawing/2014/main" id="{523E58B4-6BA7-BA6F-E5A8-B5E0A080C4EA}"/>
              </a:ext>
            </a:extLst>
          </p:cNvPr>
          <p:cNvPicPr>
            <a:picLocks noChangeAspect="1"/>
          </p:cNvPicPr>
          <p:nvPr/>
        </p:nvPicPr>
        <p:blipFill>
          <a:blip r:embed="rId3"/>
          <a:stretch>
            <a:fillRect/>
          </a:stretch>
        </p:blipFill>
        <p:spPr>
          <a:xfrm>
            <a:off x="6724135" y="1696539"/>
            <a:ext cx="3341479" cy="1161905"/>
          </a:xfrm>
          <a:prstGeom prst="rect">
            <a:avLst/>
          </a:prstGeom>
        </p:spPr>
      </p:pic>
      <p:sp>
        <p:nvSpPr>
          <p:cNvPr id="10" name="TextBox 5">
            <a:extLst>
              <a:ext uri="{FF2B5EF4-FFF2-40B4-BE49-F238E27FC236}">
                <a16:creationId xmlns:a16="http://schemas.microsoft.com/office/drawing/2014/main" id="{5A86EC87-2537-EBCC-8B49-1CAB022A5091}"/>
              </a:ext>
            </a:extLst>
          </p:cNvPr>
          <p:cNvSpPr txBox="1"/>
          <p:nvPr/>
        </p:nvSpPr>
        <p:spPr>
          <a:xfrm>
            <a:off x="685800" y="5239829"/>
            <a:ext cx="10131426" cy="369332"/>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a:latin typeface="Calibri"/>
                <a:ea typeface="+mn-lt"/>
                <a:cs typeface="+mn-lt"/>
              </a:rPr>
              <a:t>Both supports RA primitives (e.g. join, aggregation, rename, deduplication, and projection)</a:t>
            </a:r>
            <a:endParaRPr lang="en-US" i="1">
              <a:latin typeface="Calibri"/>
              <a:cs typeface="Calibri" panose="020F0502020204030204" pitchFamily="34" charset="0"/>
            </a:endParaRPr>
          </a:p>
        </p:txBody>
      </p:sp>
      <p:sp>
        <p:nvSpPr>
          <p:cNvPr id="11" name="TextBox 6">
            <a:extLst>
              <a:ext uri="{FF2B5EF4-FFF2-40B4-BE49-F238E27FC236}">
                <a16:creationId xmlns:a16="http://schemas.microsoft.com/office/drawing/2014/main" id="{304D5A0D-DE89-F031-90C5-993EECE30CB2}"/>
              </a:ext>
            </a:extLst>
          </p:cNvPr>
          <p:cNvSpPr txBox="1"/>
          <p:nvPr/>
        </p:nvSpPr>
        <p:spPr>
          <a:xfrm>
            <a:off x="1639614" y="3851520"/>
            <a:ext cx="159362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CPU</a:t>
            </a:r>
          </a:p>
        </p:txBody>
      </p:sp>
      <p:sp>
        <p:nvSpPr>
          <p:cNvPr id="12" name="TextBox 7">
            <a:extLst>
              <a:ext uri="{FF2B5EF4-FFF2-40B4-BE49-F238E27FC236}">
                <a16:creationId xmlns:a16="http://schemas.microsoft.com/office/drawing/2014/main" id="{361435E5-7DAB-0C83-AFC5-4BA3FD6B15CD}"/>
              </a:ext>
            </a:extLst>
          </p:cNvPr>
          <p:cNvSpPr txBox="1"/>
          <p:nvPr/>
        </p:nvSpPr>
        <p:spPr>
          <a:xfrm>
            <a:off x="8596791" y="3570514"/>
            <a:ext cx="1589045"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GPU </a:t>
            </a:r>
            <a:br>
              <a:rPr lang="en-US"/>
            </a:br>
            <a:r>
              <a:rPr lang="en-US"/>
              <a:t>(</a:t>
            </a:r>
            <a:r>
              <a:rPr lang="en-US">
                <a:ea typeface="+mn-lt"/>
                <a:cs typeface="+mn-lt"/>
              </a:rPr>
              <a:t>NVIDIA)</a:t>
            </a:r>
            <a:endParaRPr lang="en-US"/>
          </a:p>
        </p:txBody>
      </p:sp>
      <p:cxnSp>
        <p:nvCxnSpPr>
          <p:cNvPr id="13" name="Straight Arrow Connector 12">
            <a:extLst>
              <a:ext uri="{FF2B5EF4-FFF2-40B4-BE49-F238E27FC236}">
                <a16:creationId xmlns:a16="http://schemas.microsoft.com/office/drawing/2014/main" id="{A7FF82A5-88FD-6F94-7938-CEBE398581D4}"/>
              </a:ext>
            </a:extLst>
          </p:cNvPr>
          <p:cNvCxnSpPr>
            <a:cxnSpLocks/>
            <a:stCxn id="20" idx="0"/>
          </p:cNvCxnSpPr>
          <p:nvPr/>
        </p:nvCxnSpPr>
        <p:spPr>
          <a:xfrm flipV="1">
            <a:off x="2436429" y="2853922"/>
            <a:ext cx="0" cy="997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A3E649-7296-47E2-9DE0-82B2C2D25626}"/>
              </a:ext>
            </a:extLst>
          </p:cNvPr>
          <p:cNvCxnSpPr>
            <a:cxnSpLocks/>
            <a:stCxn id="21" idx="0"/>
          </p:cNvCxnSpPr>
          <p:nvPr/>
        </p:nvCxnSpPr>
        <p:spPr>
          <a:xfrm flipH="1" flipV="1">
            <a:off x="9389022" y="2858444"/>
            <a:ext cx="2292" cy="712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extLst>
              <p:ext uri="{D42A27DB-BD31-4B8C-83A1-F6EECF244321}">
                <p14:modId xmlns:p14="http://schemas.microsoft.com/office/powerpoint/2010/main" val="3557081256"/>
              </p:ext>
            </p:extLst>
          </p:nvPr>
        </p:nvGraphicFramePr>
        <p:xfrm>
          <a:off x="3800928" y="3356428"/>
          <a:ext cx="4167965" cy="1552410"/>
        </p:xfrm>
        <a:graphic>
          <a:graphicData uri="http://schemas.openxmlformats.org/drawingml/2006/table">
            <a:tbl>
              <a:tblPr firstRow="1" bandRow="1">
                <a:tableStyleId>{5C22544A-7EE6-4342-B048-85BDC9FD1C3A}</a:tableStyleId>
              </a:tblPr>
              <a:tblGrid>
                <a:gridCol w="833593">
                  <a:extLst>
                    <a:ext uri="{9D8B030D-6E8A-4147-A177-3AD203B41FA5}">
                      <a16:colId xmlns:a16="http://schemas.microsoft.com/office/drawing/2014/main" val="2551515154"/>
                    </a:ext>
                  </a:extLst>
                </a:gridCol>
                <a:gridCol w="833593">
                  <a:extLst>
                    <a:ext uri="{9D8B030D-6E8A-4147-A177-3AD203B41FA5}">
                      <a16:colId xmlns:a16="http://schemas.microsoft.com/office/drawing/2014/main" val="1727084382"/>
                    </a:ext>
                  </a:extLst>
                </a:gridCol>
                <a:gridCol w="833593">
                  <a:extLst>
                    <a:ext uri="{9D8B030D-6E8A-4147-A177-3AD203B41FA5}">
                      <a16:colId xmlns:a16="http://schemas.microsoft.com/office/drawing/2014/main" val="3376680806"/>
                    </a:ext>
                  </a:extLst>
                </a:gridCol>
                <a:gridCol w="833593">
                  <a:extLst>
                    <a:ext uri="{9D8B030D-6E8A-4147-A177-3AD203B41FA5}">
                      <a16:colId xmlns:a16="http://schemas.microsoft.com/office/drawing/2014/main" val="226921238"/>
                    </a:ext>
                  </a:extLst>
                </a:gridCol>
                <a:gridCol w="833593">
                  <a:extLst>
                    <a:ext uri="{9D8B030D-6E8A-4147-A177-3AD203B41FA5}">
                      <a16:colId xmlns:a16="http://schemas.microsoft.com/office/drawing/2014/main" val="2406992602"/>
                    </a:ext>
                  </a:extLst>
                </a:gridCol>
              </a:tblGrid>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bl>
          </a:graphicData>
        </a:graphic>
      </p:graphicFrame>
    </p:spTree>
    <p:extLst>
      <p:ext uri="{BB962C8B-B14F-4D97-AF65-F5344CB8AC3E}">
        <p14:creationId xmlns:p14="http://schemas.microsoft.com/office/powerpoint/2010/main" val="54281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Join Initialization on GPU</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62</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1073936221"/>
              </p:ext>
            </p:extLst>
          </p:nvPr>
        </p:nvGraphicFramePr>
        <p:xfrm>
          <a:off x="3871051" y="1834417"/>
          <a:ext cx="1654877" cy="133296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3517855" y="1419591"/>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Input Relation</a:t>
            </a:r>
          </a:p>
        </p:txBody>
      </p:sp>
      <p:graphicFrame>
        <p:nvGraphicFramePr>
          <p:cNvPr id="12" name="Table 15">
            <a:extLst>
              <a:ext uri="{FF2B5EF4-FFF2-40B4-BE49-F238E27FC236}">
                <a16:creationId xmlns:a16="http://schemas.microsoft.com/office/drawing/2014/main" id="{B5CF2AED-8652-81C1-92A0-C97F34733007}"/>
              </a:ext>
            </a:extLst>
          </p:cNvPr>
          <p:cNvGraphicFramePr>
            <a:graphicFrameLocks noGrp="1"/>
          </p:cNvGraphicFramePr>
          <p:nvPr>
            <p:extLst>
              <p:ext uri="{D42A27DB-BD31-4B8C-83A1-F6EECF244321}">
                <p14:modId xmlns:p14="http://schemas.microsoft.com/office/powerpoint/2010/main" val="2339420613"/>
              </p:ext>
            </p:extLst>
          </p:nvPr>
        </p:nvGraphicFramePr>
        <p:xfrm>
          <a:off x="3852689" y="4680441"/>
          <a:ext cx="1654877" cy="133296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13" name="TextBox 12">
            <a:extLst>
              <a:ext uri="{FF2B5EF4-FFF2-40B4-BE49-F238E27FC236}">
                <a16:creationId xmlns:a16="http://schemas.microsoft.com/office/drawing/2014/main" id="{2456B441-76A5-4FC8-93A1-29A9577F9F84}"/>
              </a:ext>
            </a:extLst>
          </p:cNvPr>
          <p:cNvSpPr txBox="1"/>
          <p:nvPr/>
        </p:nvSpPr>
        <p:spPr>
          <a:xfrm>
            <a:off x="3269975" y="4283976"/>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Reverse Relation</a:t>
            </a:r>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extLst>
              <p:ext uri="{D42A27DB-BD31-4B8C-83A1-F6EECF244321}">
                <p14:modId xmlns:p14="http://schemas.microsoft.com/office/powerpoint/2010/main" val="15632985"/>
              </p:ext>
            </p:extLst>
          </p:nvPr>
        </p:nvGraphicFramePr>
        <p:xfrm>
          <a:off x="6726255" y="1797693"/>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6373059" y="1382867"/>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22" name="Arrow: Right 21">
            <a:extLst>
              <a:ext uri="{FF2B5EF4-FFF2-40B4-BE49-F238E27FC236}">
                <a16:creationId xmlns:a16="http://schemas.microsoft.com/office/drawing/2014/main" id="{48BB069A-DDC2-02FC-3751-B5D41FBC6D53}"/>
              </a:ext>
            </a:extLst>
          </p:cNvPr>
          <p:cNvSpPr/>
          <p:nvPr/>
        </p:nvSpPr>
        <p:spPr>
          <a:xfrm>
            <a:off x="5707784" y="2286972"/>
            <a:ext cx="978407"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964F06E7-DA3C-40CB-8B03-2FA06E87A619}"/>
              </a:ext>
            </a:extLst>
          </p:cNvPr>
          <p:cNvSpPr/>
          <p:nvPr/>
        </p:nvSpPr>
        <p:spPr>
          <a:xfrm>
            <a:off x="4344029" y="3312188"/>
            <a:ext cx="484632" cy="9784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5035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ED551-E4D8-4682-916F-9BB4037FBBC1}"/>
              </a:ext>
            </a:extLst>
          </p:cNvPr>
          <p:cNvSpPr>
            <a:spLocks noGrp="1"/>
          </p:cNvSpPr>
          <p:nvPr>
            <p:ph type="title"/>
          </p:nvPr>
        </p:nvSpPr>
        <p:spPr>
          <a:xfrm>
            <a:off x="536364" y="476722"/>
            <a:ext cx="10636465" cy="768545"/>
          </a:xfrm>
        </p:spPr>
        <p:txBody>
          <a:bodyPr anchor="ctr">
            <a:normAutofit/>
          </a:bodyPr>
          <a:lstStyle/>
          <a:p>
            <a:r>
              <a:rPr lang="en-US"/>
              <a:t>Why Join is Important in RA?</a:t>
            </a:r>
          </a:p>
        </p:txBody>
      </p:sp>
      <p:sp>
        <p:nvSpPr>
          <p:cNvPr id="4" name="Slide Number Placeholder 3">
            <a:extLst>
              <a:ext uri="{FF2B5EF4-FFF2-40B4-BE49-F238E27FC236}">
                <a16:creationId xmlns:a16="http://schemas.microsoft.com/office/drawing/2014/main" id="{DDCBA4A5-99BC-BB8D-7C55-D2CD1E7AC5A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63</a:t>
            </a:fld>
            <a:endParaRPr lang="en-US"/>
          </a:p>
        </p:txBody>
      </p:sp>
      <p:sp>
        <p:nvSpPr>
          <p:cNvPr id="5" name="Footer Placeholder 4">
            <a:extLst>
              <a:ext uri="{FF2B5EF4-FFF2-40B4-BE49-F238E27FC236}">
                <a16:creationId xmlns:a16="http://schemas.microsoft.com/office/drawing/2014/main" id="{2AA0A6E2-A175-BF4A-6E3F-3DF576950111}"/>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C901A6EC-E05F-C730-0EA8-2FEB9DCAA64C}"/>
              </a:ext>
            </a:extLst>
          </p:cNvPr>
          <p:cNvGraphicFramePr>
            <a:graphicFrameLocks noGrp="1"/>
          </p:cNvGraphicFramePr>
          <p:nvPr>
            <p:ph idx="1"/>
            <p:extLst>
              <p:ext uri="{D42A27DB-BD31-4B8C-83A1-F6EECF244321}">
                <p14:modId xmlns:p14="http://schemas.microsoft.com/office/powerpoint/2010/main" val="4277405108"/>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1">
            <a:extLst>
              <a:ext uri="{FF2B5EF4-FFF2-40B4-BE49-F238E27FC236}">
                <a16:creationId xmlns:a16="http://schemas.microsoft.com/office/drawing/2014/main" id="{A1628A50-ECEC-41C9-2FFA-F5BD6B294701}"/>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32119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B6DAB6-3C5A-D6FF-07EC-B98C6C6A6A5A}"/>
              </a:ext>
            </a:extLst>
          </p:cNvPr>
          <p:cNvSpPr>
            <a:spLocks noGrp="1"/>
          </p:cNvSpPr>
          <p:nvPr>
            <p:ph idx="1"/>
          </p:nvPr>
        </p:nvSpPr>
        <p:spPr/>
        <p:txBody>
          <a:bodyPr vert="horz" lIns="0" tIns="0" rIns="0" bIns="0" rtlCol="0" anchor="t">
            <a:normAutofit/>
          </a:bodyPr>
          <a:lstStyle/>
          <a:p>
            <a:pPr marL="227965" indent="-227965"/>
            <a:r>
              <a:rPr lang="en-US">
                <a:latin typeface="Proxima Nova Rg"/>
              </a:rPr>
              <a:t>A variant of Datalog for static analysis using OpenMP</a:t>
            </a:r>
            <a:endParaRPr lang="en-US"/>
          </a:p>
          <a:p>
            <a:pPr marL="227965" indent="-227965"/>
            <a:r>
              <a:rPr lang="en-US">
                <a:latin typeface="Proxima Nova Rg"/>
              </a:rPr>
              <a:t>State-of-the-art implementation for multi-core CPU systems with single-node</a:t>
            </a:r>
            <a:endParaRPr lang="en-US"/>
          </a:p>
          <a:p>
            <a:pPr marL="227965" indent="-227965"/>
            <a:r>
              <a:rPr lang="en-US">
                <a:latin typeface="Proxima Nova Rg"/>
              </a:rPr>
              <a:t>Translates Datalog programs to optimized C++ programs </a:t>
            </a:r>
          </a:p>
          <a:p>
            <a:pPr marL="227965" indent="-227965"/>
            <a:r>
              <a:rPr lang="en-US">
                <a:latin typeface="Proxima Nova Rg"/>
              </a:rPr>
              <a:t>Supports limited number of threads for task-level parallelism</a:t>
            </a:r>
            <a:endParaRPr lang="en-US"/>
          </a:p>
          <a:p>
            <a:pPr marL="227965" indent="-227965"/>
            <a:r>
              <a:rPr lang="en-US">
                <a:latin typeface="Proxima Nova Rg"/>
              </a:rPr>
              <a:t>Cannot provide data parallelism</a:t>
            </a:r>
          </a:p>
        </p:txBody>
      </p:sp>
      <p:sp>
        <p:nvSpPr>
          <p:cNvPr id="3" name="Title 2">
            <a:extLst>
              <a:ext uri="{FF2B5EF4-FFF2-40B4-BE49-F238E27FC236}">
                <a16:creationId xmlns:a16="http://schemas.microsoft.com/office/drawing/2014/main" id="{BA32CA0D-902A-4E02-1E40-3A87BDBF4C17}"/>
              </a:ext>
            </a:extLst>
          </p:cNvPr>
          <p:cNvSpPr>
            <a:spLocks noGrp="1"/>
          </p:cNvSpPr>
          <p:nvPr>
            <p:ph type="title"/>
          </p:nvPr>
        </p:nvSpPr>
        <p:spPr/>
        <p:txBody>
          <a:bodyPr/>
          <a:lstStyle/>
          <a:p>
            <a:r>
              <a:rPr lang="en-US">
                <a:latin typeface="Proxima Nova Rg"/>
              </a:rPr>
              <a:t>Soufflé</a:t>
            </a:r>
          </a:p>
        </p:txBody>
      </p:sp>
      <p:sp>
        <p:nvSpPr>
          <p:cNvPr id="4" name="Slide Number Placeholder 3">
            <a:extLst>
              <a:ext uri="{FF2B5EF4-FFF2-40B4-BE49-F238E27FC236}">
                <a16:creationId xmlns:a16="http://schemas.microsoft.com/office/drawing/2014/main" id="{191E56B0-EE49-0735-0FCA-FA648D8E86AF}"/>
              </a:ext>
            </a:extLst>
          </p:cNvPr>
          <p:cNvSpPr>
            <a:spLocks noGrp="1"/>
          </p:cNvSpPr>
          <p:nvPr>
            <p:ph type="sldNum" sz="quarter" idx="4"/>
          </p:nvPr>
        </p:nvSpPr>
        <p:spPr/>
        <p:txBody>
          <a:bodyPr/>
          <a:lstStyle/>
          <a:p>
            <a:fld id="{54797FC3-DC33-DA47-95F6-F7EB925D69E8}" type="slidenum">
              <a:rPr lang="en-US" smtClean="0"/>
              <a:pPr/>
              <a:t>64</a:t>
            </a:fld>
            <a:endParaRPr lang="en-US"/>
          </a:p>
        </p:txBody>
      </p:sp>
      <p:sp>
        <p:nvSpPr>
          <p:cNvPr id="5" name="Footer Placeholder 4">
            <a:extLst>
              <a:ext uri="{FF2B5EF4-FFF2-40B4-BE49-F238E27FC236}">
                <a16:creationId xmlns:a16="http://schemas.microsoft.com/office/drawing/2014/main" id="{7F443A94-54F6-1A9B-999A-7F49F70A959C}"/>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51318E3E-832F-2518-69A3-1B9EE03E73AC}"/>
              </a:ext>
            </a:extLst>
          </p:cNvPr>
          <p:cNvSpPr txBox="1"/>
          <p:nvPr/>
        </p:nvSpPr>
        <p:spPr>
          <a:xfrm>
            <a:off x="532917" y="5941349"/>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Herbert Jordan, Bernhard Scholz, and Pavle </a:t>
            </a:r>
            <a:r>
              <a:rPr lang="en-US" sz="800" err="1">
                <a:latin typeface="Calibri"/>
                <a:cs typeface="Calibri"/>
              </a:rPr>
              <a:t>Suboti´c</a:t>
            </a:r>
            <a:r>
              <a:rPr lang="en-US" sz="800">
                <a:latin typeface="Calibri"/>
                <a:cs typeface="Calibri"/>
              </a:rPr>
              <a:t>. </a:t>
            </a:r>
            <a:r>
              <a:rPr lang="en-US" sz="800" err="1">
                <a:latin typeface="Calibri"/>
                <a:cs typeface="Calibri"/>
              </a:rPr>
              <a:t>Souffl´e</a:t>
            </a:r>
            <a:r>
              <a:rPr lang="en-US" sz="800">
                <a:latin typeface="Calibri"/>
                <a:cs typeface="Calibri"/>
              </a:rPr>
              <a:t>: On synthesis of program analyzers. </a:t>
            </a:r>
            <a:r>
              <a:rPr lang="en-US" sz="800" err="1">
                <a:latin typeface="Calibri"/>
                <a:cs typeface="Calibri"/>
              </a:rPr>
              <a:t>InInternational</a:t>
            </a:r>
            <a:r>
              <a:rPr lang="en-US" sz="800">
                <a:latin typeface="Calibri"/>
                <a:cs typeface="Calibri"/>
              </a:rPr>
              <a:t> Conference on Computer Aided Verification, pages 422–430. Springer, 2016.</a:t>
            </a:r>
          </a:p>
          <a:p>
            <a:pPr marL="171450" indent="-171450">
              <a:buFont typeface="Arial"/>
              <a:buChar char="•"/>
            </a:pPr>
            <a:r>
              <a:rPr lang="en-US" sz="800">
                <a:latin typeface="Calibri"/>
                <a:cs typeface="Calibri"/>
              </a:rPr>
              <a:t>Thomas Gilray, Sidharth Kumar, and Kristopher Micinski. Compiling data-parallel </a:t>
            </a:r>
            <a:r>
              <a:rPr lang="en-US" sz="800" err="1">
                <a:latin typeface="Calibri"/>
                <a:cs typeface="Calibri"/>
              </a:rPr>
              <a:t>datalog</a:t>
            </a:r>
            <a:r>
              <a:rPr lang="en-US" sz="800">
                <a:latin typeface="Calibri"/>
                <a:cs typeface="Calibri"/>
              </a:rPr>
              <a:t>. </a:t>
            </a:r>
            <a:r>
              <a:rPr lang="en-US" sz="800" err="1">
                <a:latin typeface="Calibri"/>
                <a:cs typeface="Calibri"/>
              </a:rPr>
              <a:t>InProceedings</a:t>
            </a:r>
            <a:r>
              <a:rPr lang="en-US" sz="800">
                <a:latin typeface="Calibri"/>
                <a:cs typeface="Calibri"/>
              </a:rPr>
              <a:t> of the 30th ACM SIGPLAN International Conference on Compiler Construction, CC 2021,page 23–35, New York, NY, USA, 2021. Association for Computing Machinery.</a:t>
            </a:r>
          </a:p>
        </p:txBody>
      </p:sp>
    </p:spTree>
    <p:extLst>
      <p:ext uri="{BB962C8B-B14F-4D97-AF65-F5344CB8AC3E}">
        <p14:creationId xmlns:p14="http://schemas.microsoft.com/office/powerpoint/2010/main" val="2874500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a:xfrm>
            <a:off x="536364" y="476722"/>
            <a:ext cx="10636465" cy="768545"/>
          </a:xfrm>
        </p:spPr>
        <p:txBody>
          <a:bodyPr anchor="ctr">
            <a:normAutofit/>
          </a:bodyPr>
          <a:lstStyle/>
          <a:p>
            <a:r>
              <a:rPr lang="en-US"/>
              <a:t>Parallel Join (Continue)</a:t>
            </a:r>
          </a:p>
        </p:txBody>
      </p:sp>
      <p:sp>
        <p:nvSpPr>
          <p:cNvPr id="4" name="Slide Number Placeholder 3">
            <a:extLst>
              <a:ext uri="{FF2B5EF4-FFF2-40B4-BE49-F238E27FC236}">
                <a16:creationId xmlns:a16="http://schemas.microsoft.com/office/drawing/2014/main" id="{14614E15-D7C2-BD99-CCF0-33BDB7566A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65</a:t>
            </a:fld>
            <a:endParaRPr lang="en-US"/>
          </a:p>
        </p:txBody>
      </p:sp>
      <p:sp>
        <p:nvSpPr>
          <p:cNvPr id="5" name="Footer Placeholder 4">
            <a:extLst>
              <a:ext uri="{FF2B5EF4-FFF2-40B4-BE49-F238E27FC236}">
                <a16:creationId xmlns:a16="http://schemas.microsoft.com/office/drawing/2014/main" id="{F1EA6E49-FFCE-E1D1-FD65-2F3CD10926E8}"/>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D0EA0E13-A206-181B-EACA-BDE14D3A6BE2}"/>
              </a:ext>
            </a:extLst>
          </p:cNvPr>
          <p:cNvGraphicFramePr>
            <a:graphicFrameLocks noGrp="1"/>
          </p:cNvGraphicFramePr>
          <p:nvPr>
            <p:ph idx="1"/>
            <p:extLst>
              <p:ext uri="{D42A27DB-BD31-4B8C-83A1-F6EECF244321}">
                <p14:modId xmlns:p14="http://schemas.microsoft.com/office/powerpoint/2010/main" val="145322227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4" name="TextBox 1">
            <a:extLst>
              <a:ext uri="{FF2B5EF4-FFF2-40B4-BE49-F238E27FC236}">
                <a16:creationId xmlns:a16="http://schemas.microsoft.com/office/drawing/2014/main" id="{F5F00D6A-E527-C41D-2B18-548B8D47AC5A}"/>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241687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Guo et al. proposed PHYJ: SMJ with HJ join</a:t>
            </a:r>
            <a:endParaRPr lang="en-US"/>
          </a:p>
          <a:p>
            <a:pPr marL="227965" indent="-227965"/>
            <a:r>
              <a:rPr lang="en-US">
                <a:latin typeface="Proxima Nova Rg"/>
              </a:rPr>
              <a:t>Reduced host-to-device and device-to-host</a:t>
            </a:r>
            <a:endParaRPr lang="en-US"/>
          </a:p>
          <a:p>
            <a:pPr marL="227965" indent="-227965"/>
            <a:r>
              <a:rPr lang="en-US">
                <a:latin typeface="Proxima Nova Rg"/>
              </a:rPr>
              <a:t>Fused data communication with GPU execution</a:t>
            </a:r>
            <a:endParaRPr lang="en-US"/>
          </a:p>
          <a:p>
            <a:pPr marL="227965" indent="-227965"/>
            <a:r>
              <a:rPr lang="en-US">
                <a:latin typeface="Proxima Nova Rg"/>
              </a:rPr>
              <a:t>On a single GPU achieved up to </a:t>
            </a:r>
            <a:r>
              <a:rPr lang="en-US">
                <a:solidFill>
                  <a:srgbClr val="FF0000"/>
                </a:solidFill>
                <a:latin typeface="Proxima Nova Rg"/>
              </a:rPr>
              <a:t>1.72X</a:t>
            </a:r>
            <a:r>
              <a:rPr lang="en-US">
                <a:latin typeface="Proxima Nova Rg"/>
              </a:rPr>
              <a:t> speedup</a:t>
            </a:r>
            <a:endParaRPr lang="en-US"/>
          </a:p>
          <a:p>
            <a:pPr marL="227965" indent="-227965"/>
            <a:r>
              <a:rPr lang="en-US">
                <a:latin typeface="Proxima Nova Rg"/>
              </a:rPr>
              <a:t>Can handle skewed data</a:t>
            </a:r>
            <a:endParaRPr lang="en-US"/>
          </a:p>
          <a:p>
            <a:pPr marL="227965" indent="-227965"/>
            <a:r>
              <a:rPr lang="en-US">
                <a:latin typeface="Proxima Nova Rg"/>
              </a:rPr>
              <a:t>No information on multiple GPUs or distributed systems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Hybrid Join Algorithm</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66</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6" name="TextBox 1">
            <a:extLst>
              <a:ext uri="{FF2B5EF4-FFF2-40B4-BE49-F238E27FC236}">
                <a16:creationId xmlns:a16="http://schemas.microsoft.com/office/drawing/2014/main" id="{90B421A4-B954-AE41-A3F3-9A7DE9F0FC5C}"/>
              </a:ext>
            </a:extLst>
          </p:cNvPr>
          <p:cNvSpPr txBox="1"/>
          <p:nvPr/>
        </p:nvSpPr>
        <p:spPr>
          <a:xfrm>
            <a:off x="634843" y="5940063"/>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145588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Rui et al. assessed NINLJ, INLJ, SMJ, and HJ on modern GPU</a:t>
            </a:r>
            <a:endParaRPr lang="en-US"/>
          </a:p>
          <a:p>
            <a:pPr marL="227965" indent="-227965"/>
            <a:r>
              <a:rPr lang="en-US">
                <a:latin typeface="Proxima Nova Rg"/>
              </a:rPr>
              <a:t>Modern GPUs can lead to </a:t>
            </a:r>
            <a:r>
              <a:rPr lang="en-US">
                <a:solidFill>
                  <a:srgbClr val="FF0000"/>
                </a:solidFill>
                <a:latin typeface="Proxima Nova Rg"/>
              </a:rPr>
              <a:t>20X</a:t>
            </a:r>
            <a:r>
              <a:rPr lang="en-US">
                <a:latin typeface="Proxima Nova Rg"/>
              </a:rPr>
              <a:t> speedup VS </a:t>
            </a:r>
            <a:r>
              <a:rPr lang="en-US">
                <a:solidFill>
                  <a:srgbClr val="FF0000"/>
                </a:solidFill>
                <a:latin typeface="Proxima Nova Rg"/>
              </a:rPr>
              <a:t>7X</a:t>
            </a:r>
            <a:r>
              <a:rPr lang="en-US">
                <a:latin typeface="Proxima Nova Rg"/>
              </a:rPr>
              <a:t> speedup of old GPUs</a:t>
            </a:r>
            <a:endParaRPr lang="en-US"/>
          </a:p>
          <a:p>
            <a:pPr marL="227965" indent="-227965"/>
            <a:r>
              <a:rPr lang="en-US">
                <a:latin typeface="Proxima Nova Rg"/>
              </a:rPr>
              <a:t>Not suitable for HPC systems with multiple GPU environments</a:t>
            </a:r>
            <a:endParaRPr lang="en-US"/>
          </a:p>
          <a:p>
            <a:pPr marL="227965" indent="-227965"/>
            <a:r>
              <a:rPr lang="en-US">
                <a:latin typeface="Proxima Nova Rg"/>
              </a:rPr>
              <a:t>New GPU architecture is introduced (Nvidia Hopper architecture)</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Benchmark</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67</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634843" y="5936427"/>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Bingsheng</a:t>
            </a:r>
            <a:r>
              <a:rPr lang="en-US" sz="800">
                <a:latin typeface="Calibri"/>
                <a:ea typeface="Calibri"/>
                <a:cs typeface="Calibri"/>
              </a:rPr>
              <a:t> He, </a:t>
            </a:r>
            <a:r>
              <a:rPr lang="en-US" sz="800" err="1">
                <a:latin typeface="Calibri"/>
                <a:ea typeface="Calibri"/>
                <a:cs typeface="Calibri"/>
              </a:rPr>
              <a:t>Ke</a:t>
            </a:r>
            <a:r>
              <a:rPr lang="en-US" sz="800">
                <a:latin typeface="Calibri"/>
                <a:ea typeface="Calibri"/>
                <a:cs typeface="Calibri"/>
              </a:rPr>
              <a:t> Yang, Rui Fang, Mian Lu, Naga Govindaraju, Qiong Luo, and Pedro </a:t>
            </a:r>
            <a:r>
              <a:rPr lang="en-US" sz="800" err="1">
                <a:latin typeface="Calibri"/>
                <a:ea typeface="Calibri"/>
                <a:cs typeface="Calibri"/>
              </a:rPr>
              <a:t>Sander.Relational</a:t>
            </a:r>
            <a:r>
              <a:rPr lang="en-US" sz="800">
                <a:latin typeface="Calibri"/>
                <a:ea typeface="Calibri"/>
                <a:cs typeface="Calibri"/>
              </a:rPr>
              <a:t> joins on graphics processors. In Proceedings of the 2008 ACM SIGMOD </a:t>
            </a:r>
            <a:r>
              <a:rPr lang="en-US" sz="800" err="1">
                <a:latin typeface="Calibri"/>
                <a:ea typeface="Calibri"/>
                <a:cs typeface="Calibri"/>
              </a:rPr>
              <a:t>internationalconference</a:t>
            </a:r>
            <a:r>
              <a:rPr lang="en-US" sz="800">
                <a:latin typeface="Calibri"/>
                <a:ea typeface="Calibri"/>
                <a:cs typeface="Calibri"/>
              </a:rPr>
              <a:t> on Management of data, pages 511–524, 2008.</a:t>
            </a:r>
          </a:p>
          <a:p>
            <a:pPr marL="171450" indent="-171450">
              <a:buFont typeface="Arial"/>
              <a:buChar char="•"/>
            </a:pPr>
            <a:r>
              <a:rPr lang="en-US" sz="800">
                <a:latin typeface="Calibri"/>
                <a:cs typeface="Calibri"/>
              </a:rPr>
              <a:t>Ran Rui, Hao Li, and Yi-Cheng Tu. Join algorithms on </a:t>
            </a:r>
            <a:r>
              <a:rPr lang="en-US" sz="800" err="1">
                <a:latin typeface="Calibri"/>
                <a:cs typeface="Calibri"/>
              </a:rPr>
              <a:t>gpus</a:t>
            </a:r>
            <a:r>
              <a:rPr lang="en-US" sz="800">
                <a:latin typeface="Calibri"/>
                <a:cs typeface="Calibri"/>
              </a:rPr>
              <a:t>: A revisit after seven years. In 2015 </a:t>
            </a:r>
            <a:r>
              <a:rPr lang="en-US" sz="800" err="1">
                <a:latin typeface="Calibri"/>
                <a:cs typeface="Calibri"/>
              </a:rPr>
              <a:t>IEEEInternational</a:t>
            </a:r>
            <a:r>
              <a:rPr lang="en-US" sz="800">
                <a:latin typeface="Calibri"/>
                <a:cs typeface="Calibri"/>
              </a:rPr>
              <a:t> Conference on Big Data (Big Data), pages 2541–2550. IEEE, 2015.</a:t>
            </a:r>
          </a:p>
          <a:p>
            <a:pPr marL="171450" indent="-171450">
              <a:buFont typeface="Arial"/>
              <a:buChar char="•"/>
            </a:pPr>
            <a:r>
              <a:rPr lang="en-US" sz="800">
                <a:latin typeface="Calibri"/>
                <a:cs typeface="Calibri"/>
              </a:rPr>
              <a:t>Anne C Elster and Tor A </a:t>
            </a:r>
            <a:r>
              <a:rPr lang="en-US" sz="800" err="1">
                <a:latin typeface="Calibri"/>
                <a:cs typeface="Calibri"/>
              </a:rPr>
              <a:t>Haugdahl</a:t>
            </a:r>
            <a:r>
              <a:rPr lang="en-US" sz="800">
                <a:latin typeface="Calibri"/>
                <a:cs typeface="Calibri"/>
              </a:rPr>
              <a:t>. Nvidia hopper </a:t>
            </a:r>
            <a:r>
              <a:rPr lang="en-US" sz="800" err="1">
                <a:latin typeface="Calibri"/>
                <a:cs typeface="Calibri"/>
              </a:rPr>
              <a:t>gpu</a:t>
            </a:r>
            <a:r>
              <a:rPr lang="en-US" sz="800">
                <a:latin typeface="Calibri"/>
                <a:cs typeface="Calibri"/>
              </a:rPr>
              <a:t> and grace </a:t>
            </a:r>
            <a:r>
              <a:rPr lang="en-US" sz="800" err="1">
                <a:latin typeface="Calibri"/>
                <a:cs typeface="Calibri"/>
              </a:rPr>
              <a:t>cpu</a:t>
            </a:r>
            <a:r>
              <a:rPr lang="en-US" sz="800">
                <a:latin typeface="Calibri"/>
                <a:cs typeface="Calibri"/>
              </a:rPr>
              <a:t> highlights. Computing in Science&amp; Engineering, 24(2):95–100, 2022.</a:t>
            </a:r>
          </a:p>
        </p:txBody>
      </p:sp>
    </p:spTree>
    <p:extLst>
      <p:ext uri="{BB962C8B-B14F-4D97-AF65-F5344CB8AC3E}">
        <p14:creationId xmlns:p14="http://schemas.microsoft.com/office/powerpoint/2010/main" val="9585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3AF2A-5EC2-F3C7-BBD6-2099404D16EE}"/>
              </a:ext>
            </a:extLst>
          </p:cNvPr>
          <p:cNvSpPr>
            <a:spLocks noGrp="1"/>
          </p:cNvSpPr>
          <p:nvPr>
            <p:ph idx="1"/>
          </p:nvPr>
        </p:nvSpPr>
        <p:spPr/>
        <p:txBody>
          <a:bodyPr vert="horz" lIns="0" tIns="0" rIns="0" bIns="0" rtlCol="0" anchor="t">
            <a:normAutofit/>
          </a:bodyPr>
          <a:lstStyle/>
          <a:p>
            <a:pPr marL="227965" indent="-227965"/>
            <a:r>
              <a:rPr lang="en-US">
                <a:latin typeface="Proxima Nova Rg"/>
              </a:rPr>
              <a:t>Wu et al. presents </a:t>
            </a:r>
            <a:r>
              <a:rPr lang="en-US">
                <a:solidFill>
                  <a:srgbClr val="FF0000"/>
                </a:solidFill>
                <a:latin typeface="Proxima Nova Rg"/>
              </a:rPr>
              <a:t>Red Fox </a:t>
            </a:r>
            <a:r>
              <a:rPr lang="en-US">
                <a:latin typeface="Proxima Nova Rg"/>
              </a:rPr>
              <a:t>high-performance accelerator core for </a:t>
            </a:r>
            <a:r>
              <a:rPr lang="en-US" err="1">
                <a:solidFill>
                  <a:srgbClr val="FF0000"/>
                </a:solidFill>
                <a:latin typeface="Proxima Nova Rg"/>
              </a:rPr>
              <a:t>LogiQL</a:t>
            </a:r>
            <a:r>
              <a:rPr lang="en-US">
                <a:solidFill>
                  <a:srgbClr val="FF0000"/>
                </a:solidFill>
                <a:latin typeface="Proxima Nova Rg"/>
              </a:rPr>
              <a:t> </a:t>
            </a:r>
            <a:r>
              <a:rPr lang="en-US">
                <a:latin typeface="Proxima Nova Rg"/>
              </a:rPr>
              <a:t>queries</a:t>
            </a:r>
            <a:endParaRPr lang="en-US"/>
          </a:p>
          <a:p>
            <a:pPr marL="227965" indent="-227965"/>
            <a:r>
              <a:rPr lang="en-US">
                <a:latin typeface="Proxima Nova Rg"/>
              </a:rPr>
              <a:t>Outperforms multi-threaded CPU-based implementations</a:t>
            </a:r>
            <a:endParaRPr lang="en-US"/>
          </a:p>
          <a:p>
            <a:pPr marL="227965" indent="-227965"/>
            <a:r>
              <a:rPr lang="en-US">
                <a:latin typeface="Proxima Nova Rg"/>
              </a:rPr>
              <a:t>Novel: multi-predicate join algorithm (worst-case optimal) on GPU</a:t>
            </a:r>
            <a:endParaRPr lang="en-US"/>
          </a:p>
          <a:p>
            <a:pPr marL="227965" indent="-227965"/>
            <a:r>
              <a:rPr lang="en-US">
                <a:latin typeface="Proxima Nova Rg"/>
              </a:rPr>
              <a:t>Issue: deduplication of tuples and maintaining join result in sorted order</a:t>
            </a:r>
            <a:endParaRPr lang="en-US"/>
          </a:p>
          <a:p>
            <a:pPr marL="227965" indent="-227965"/>
            <a:endParaRPr lang="en-US"/>
          </a:p>
        </p:txBody>
      </p:sp>
      <p:sp>
        <p:nvSpPr>
          <p:cNvPr id="3" name="Title 2">
            <a:extLst>
              <a:ext uri="{FF2B5EF4-FFF2-40B4-BE49-F238E27FC236}">
                <a16:creationId xmlns:a16="http://schemas.microsoft.com/office/drawing/2014/main" id="{881182C0-D8F1-0A43-6313-10B98CD55144}"/>
              </a:ext>
            </a:extLst>
          </p:cNvPr>
          <p:cNvSpPr>
            <a:spLocks noGrp="1"/>
          </p:cNvSpPr>
          <p:nvPr>
            <p:ph type="title"/>
          </p:nvPr>
        </p:nvSpPr>
        <p:spPr/>
        <p:txBody>
          <a:bodyPr/>
          <a:lstStyle/>
          <a:p>
            <a:r>
              <a:rPr lang="en-US">
                <a:latin typeface="Proxima Nova Rg"/>
              </a:rPr>
              <a:t>Join on GPUs: </a:t>
            </a:r>
            <a:r>
              <a:rPr lang="en-US" err="1">
                <a:latin typeface="Proxima Nova Rg"/>
              </a:rPr>
              <a:t>LogiQL</a:t>
            </a:r>
            <a:endParaRPr lang="en-US" err="1"/>
          </a:p>
        </p:txBody>
      </p:sp>
      <p:sp>
        <p:nvSpPr>
          <p:cNvPr id="4" name="Slide Number Placeholder 3">
            <a:extLst>
              <a:ext uri="{FF2B5EF4-FFF2-40B4-BE49-F238E27FC236}">
                <a16:creationId xmlns:a16="http://schemas.microsoft.com/office/drawing/2014/main" id="{C6D2A374-3386-90A7-EE78-C52917436E20}"/>
              </a:ext>
            </a:extLst>
          </p:cNvPr>
          <p:cNvSpPr>
            <a:spLocks noGrp="1"/>
          </p:cNvSpPr>
          <p:nvPr>
            <p:ph type="sldNum" sz="quarter" idx="4"/>
          </p:nvPr>
        </p:nvSpPr>
        <p:spPr/>
        <p:txBody>
          <a:bodyPr/>
          <a:lstStyle/>
          <a:p>
            <a:fld id="{54797FC3-DC33-DA47-95F6-F7EB925D69E8}" type="slidenum">
              <a:rPr lang="en-US" smtClean="0"/>
              <a:pPr/>
              <a:t>68</a:t>
            </a:fld>
            <a:endParaRPr lang="en-US"/>
          </a:p>
        </p:txBody>
      </p:sp>
      <p:sp>
        <p:nvSpPr>
          <p:cNvPr id="5" name="Footer Placeholder 4">
            <a:extLst>
              <a:ext uri="{FF2B5EF4-FFF2-40B4-BE49-F238E27FC236}">
                <a16:creationId xmlns:a16="http://schemas.microsoft.com/office/drawing/2014/main" id="{2569F4B4-94D6-E877-454A-A6EDF099342C}"/>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ADAAD61B-1588-6CFD-934F-3E33F0085A08}"/>
              </a:ext>
            </a:extLst>
          </p:cNvPr>
          <p:cNvSpPr txBox="1"/>
          <p:nvPr/>
        </p:nvSpPr>
        <p:spPr>
          <a:xfrm>
            <a:off x="620172" y="591885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Gregory </a:t>
            </a:r>
            <a:r>
              <a:rPr lang="en-US" sz="800" err="1">
                <a:latin typeface="Calibri"/>
                <a:ea typeface="Calibri"/>
                <a:cs typeface="Calibri"/>
              </a:rPr>
              <a:t>Diamos</a:t>
            </a:r>
            <a:r>
              <a:rPr lang="en-US" sz="800">
                <a:latin typeface="Calibri"/>
                <a:ea typeface="Calibri"/>
                <a:cs typeface="Calibri"/>
              </a:rPr>
              <a:t>, Tim Sheard, </a:t>
            </a:r>
            <a:r>
              <a:rPr lang="en-US" sz="800" err="1">
                <a:latin typeface="Calibri"/>
                <a:ea typeface="Calibri"/>
                <a:cs typeface="Calibri"/>
              </a:rPr>
              <a:t>Molham</a:t>
            </a:r>
            <a:r>
              <a:rPr lang="en-US" sz="800">
                <a:latin typeface="Calibri"/>
                <a:ea typeface="Calibri"/>
                <a:cs typeface="Calibri"/>
              </a:rPr>
              <a:t> Aref, Sean Baxter, Michael Garland, </a:t>
            </a:r>
            <a:r>
              <a:rPr lang="en-US" sz="800" err="1">
                <a:latin typeface="Calibri"/>
                <a:ea typeface="Calibri"/>
                <a:cs typeface="Calibri"/>
              </a:rPr>
              <a:t>andSudhakar</a:t>
            </a:r>
            <a:r>
              <a:rPr lang="en-US" sz="800">
                <a:latin typeface="Calibri"/>
                <a:ea typeface="Calibri"/>
                <a:cs typeface="Calibri"/>
              </a:rPr>
              <a:t> Yalamanchili. Red fox: An execution environment for relational query processing on </a:t>
            </a:r>
            <a:r>
              <a:rPr lang="en-US" sz="800" err="1">
                <a:latin typeface="Calibri"/>
                <a:ea typeface="Calibri"/>
                <a:cs typeface="Calibri"/>
              </a:rPr>
              <a:t>gpus</a:t>
            </a:r>
            <a:r>
              <a:rPr lang="en-US" sz="800">
                <a:latin typeface="Calibri"/>
                <a:ea typeface="Calibri"/>
                <a:cs typeface="Calibri"/>
              </a:rPr>
              <a:t>. </a:t>
            </a:r>
            <a:r>
              <a:rPr lang="en-US" sz="800" err="1">
                <a:latin typeface="Calibri"/>
                <a:ea typeface="Calibri"/>
                <a:cs typeface="Calibri"/>
              </a:rPr>
              <a:t>InProceedings</a:t>
            </a:r>
            <a:r>
              <a:rPr lang="en-US" sz="800">
                <a:latin typeface="Calibri"/>
                <a:ea typeface="Calibri"/>
                <a:cs typeface="Calibri"/>
              </a:rPr>
              <a:t> of Annual IEEE/ACM International Symposium on Code Generation and </a:t>
            </a:r>
            <a:r>
              <a:rPr lang="en-US" sz="800" err="1">
                <a:latin typeface="Calibri"/>
                <a:ea typeface="Calibri"/>
                <a:cs typeface="Calibri"/>
              </a:rPr>
              <a:t>Optimization,pages</a:t>
            </a:r>
            <a:r>
              <a:rPr lang="en-US" sz="800">
                <a:latin typeface="Calibri"/>
                <a:ea typeface="Calibri"/>
                <a:cs typeface="Calibri"/>
              </a:rPr>
              <a:t> 44–54, 2014.</a:t>
            </a:r>
          </a:p>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Acceleration and execution of relational queries using general purpose graphics processingunit (GPGPU). PhD thesis, Georgia Institute of Technology, 2015.</a:t>
            </a:r>
          </a:p>
        </p:txBody>
      </p:sp>
    </p:spTree>
    <p:extLst>
      <p:ext uri="{BB962C8B-B14F-4D97-AF65-F5344CB8AC3E}">
        <p14:creationId xmlns:p14="http://schemas.microsoft.com/office/powerpoint/2010/main" val="368486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Expedites rule coverage on GPUs for healthcare records data</a:t>
            </a:r>
          </a:p>
          <a:p>
            <a:pPr marL="227965" indent="-227965"/>
            <a:r>
              <a:rPr lang="en-US">
                <a:latin typeface="Proxima Nova Rg"/>
              </a:rPr>
              <a:t>Outperforms </a:t>
            </a:r>
            <a:r>
              <a:rPr lang="en-US">
                <a:solidFill>
                  <a:srgbClr val="FF0000"/>
                </a:solidFill>
                <a:latin typeface="Proxima Nova Rg"/>
              </a:rPr>
              <a:t>75%</a:t>
            </a:r>
            <a:r>
              <a:rPr lang="en-US">
                <a:latin typeface="Proxima Nova Rg"/>
              </a:rPr>
              <a:t> of applications over multi-core CPU systems</a:t>
            </a:r>
          </a:p>
          <a:p>
            <a:pPr marL="227965" indent="-227965"/>
            <a:r>
              <a:rPr lang="en-US">
                <a:latin typeface="Proxima Nova Rg"/>
              </a:rPr>
              <a:t>Duplicate tuples not efficiently managed and GPU memory overflows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Relational Learning Framework</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69</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634843" y="6164679"/>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Carlos Alberto </a:t>
            </a:r>
            <a:r>
              <a:rPr lang="en-US" sz="800" err="1">
                <a:latin typeface="Calibri"/>
                <a:ea typeface="Calibri"/>
                <a:cs typeface="Calibri"/>
              </a:rPr>
              <a:t>Mart´ınez</a:t>
            </a:r>
            <a:r>
              <a:rPr lang="en-US" sz="800">
                <a:latin typeface="Calibri"/>
                <a:ea typeface="Calibri"/>
                <a:cs typeface="Calibri"/>
              </a:rPr>
              <a:t>-Angeles,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Inˆes</a:t>
            </a:r>
            <a:r>
              <a:rPr lang="en-US" sz="800">
                <a:latin typeface="Calibri"/>
                <a:ea typeface="Calibri"/>
                <a:cs typeface="Calibri"/>
              </a:rPr>
              <a:t> Dutra, </a:t>
            </a:r>
            <a:r>
              <a:rPr lang="en-US" sz="800" err="1">
                <a:latin typeface="Calibri"/>
                <a:ea typeface="Calibri"/>
                <a:cs typeface="Calibri"/>
              </a:rPr>
              <a:t>V´ıtor</a:t>
            </a:r>
            <a:r>
              <a:rPr lang="en-US" sz="800">
                <a:latin typeface="Calibri"/>
                <a:ea typeface="Calibri"/>
                <a:cs typeface="Calibri"/>
              </a:rPr>
              <a:t> Santos Costa, and Jorge </a:t>
            </a:r>
            <a:r>
              <a:rPr lang="en-US" sz="800" err="1">
                <a:latin typeface="Calibri"/>
                <a:ea typeface="Calibri"/>
                <a:cs typeface="Calibri"/>
              </a:rPr>
              <a:t>BuenabadCh´avez</a:t>
            </a:r>
            <a:r>
              <a:rPr lang="en-US" sz="800">
                <a:latin typeface="Calibri"/>
                <a:ea typeface="Calibri"/>
                <a:cs typeface="Calibri"/>
              </a:rPr>
              <a:t>. Relational learning with </a:t>
            </a:r>
            <a:r>
              <a:rPr lang="en-US" sz="800" err="1">
                <a:latin typeface="Calibri"/>
                <a:ea typeface="Calibri"/>
                <a:cs typeface="Calibri"/>
              </a:rPr>
              <a:t>gpus</a:t>
            </a:r>
            <a:r>
              <a:rPr lang="en-US" sz="800">
                <a:latin typeface="Calibri"/>
                <a:ea typeface="Calibri"/>
                <a:cs typeface="Calibri"/>
              </a:rPr>
              <a:t>: Accelerating rule coverage. International Journal of </a:t>
            </a:r>
            <a:r>
              <a:rPr lang="en-US" sz="800" err="1">
                <a:latin typeface="Calibri"/>
                <a:ea typeface="Calibri"/>
                <a:cs typeface="Calibri"/>
              </a:rPr>
              <a:t>ParallelProgramming</a:t>
            </a:r>
            <a:r>
              <a:rPr lang="en-US" sz="800">
                <a:latin typeface="Calibri"/>
                <a:ea typeface="Calibri"/>
                <a:cs typeface="Calibri"/>
              </a:rPr>
              <a:t>, 44(3):663–685, 2016</a:t>
            </a:r>
          </a:p>
        </p:txBody>
      </p:sp>
    </p:spTree>
    <p:extLst>
      <p:ext uri="{BB962C8B-B14F-4D97-AF65-F5344CB8AC3E}">
        <p14:creationId xmlns:p14="http://schemas.microsoft.com/office/powerpoint/2010/main" val="447821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dirty="0" smtClean="0"/>
              <a:pPr/>
              <a:t>7</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Datalog</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ea typeface="+mn-lt"/>
                <a:cs typeface="+mn-lt"/>
              </a:rPr>
              <a:t>Iterative Relational Algebra on GPU</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0" i="0" u="none" strike="noStrike">
                <a:solidFill>
                  <a:srgbClr val="000000"/>
                </a:solidFill>
                <a:latin typeface="Proxima Nova Rg"/>
              </a:rPr>
              <a:t>Transitive Closure Computation</a:t>
            </a:r>
            <a:r>
              <a:rPr lang="en-US" sz="1800" b="0" i="0">
                <a:solidFill>
                  <a:srgbClr val="000000"/>
                </a:solidFill>
                <a:latin typeface="Proxima Nova Rg"/>
              </a:rPr>
              <a:t>​</a:t>
            </a:r>
            <a:endParaRPr lang="en-US">
              <a:solidFill>
                <a:schemeClr val="tx1"/>
              </a:solidFill>
              <a:ea typeface="+mn-lt"/>
              <a:cs typeface="+mn-lt"/>
            </a:endParaRP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Experimental Setup &amp; Dataset</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Results</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709521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a:xfrm>
            <a:off x="536364" y="476722"/>
            <a:ext cx="10636465" cy="768545"/>
          </a:xfrm>
        </p:spPr>
        <p:txBody>
          <a:bodyPr anchor="ctr">
            <a:normAutofit/>
          </a:bodyPr>
          <a:lstStyle/>
          <a:p>
            <a:r>
              <a:rPr lang="en-US"/>
              <a:t>Join on GPUs: Control Flow Analysis (CFA)</a:t>
            </a:r>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70</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0B81B75A-0EF0-3ACE-CB05-C1D192B5685B}"/>
              </a:ext>
            </a:extLst>
          </p:cNvPr>
          <p:cNvGraphicFramePr>
            <a:graphicFrameLocks noGrp="1"/>
          </p:cNvGraphicFramePr>
          <p:nvPr>
            <p:ph idx="1"/>
            <p:extLst>
              <p:ext uri="{D42A27DB-BD31-4B8C-83A1-F6EECF244321}">
                <p14:modId xmlns:p14="http://schemas.microsoft.com/office/powerpoint/2010/main" val="388583077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600FD658-4A6D-CD18-F529-BE30D8277BB6}"/>
              </a:ext>
            </a:extLst>
          </p:cNvPr>
          <p:cNvSpPr txBox="1"/>
          <p:nvPr/>
        </p:nvSpPr>
        <p:spPr>
          <a:xfrm>
            <a:off x="634843" y="6175117"/>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THOMAS GILRAY and SIDHARTH KUMAR. Toward parallel </a:t>
            </a:r>
            <a:r>
              <a:rPr lang="en-US" sz="800" err="1">
                <a:latin typeface="Calibri"/>
                <a:ea typeface="Calibri"/>
                <a:cs typeface="Calibri"/>
              </a:rPr>
              <a:t>cfa</a:t>
            </a:r>
            <a:r>
              <a:rPr lang="en-US" sz="800">
                <a:latin typeface="Calibri"/>
                <a:ea typeface="Calibri"/>
                <a:cs typeface="Calibri"/>
              </a:rPr>
              <a:t> with </a:t>
            </a:r>
            <a:r>
              <a:rPr lang="en-US" sz="800" err="1">
                <a:latin typeface="Calibri"/>
                <a:ea typeface="Calibri"/>
                <a:cs typeface="Calibri"/>
              </a:rPr>
              <a:t>datalog</a:t>
            </a:r>
            <a:r>
              <a:rPr lang="en-US" sz="800">
                <a:latin typeface="Calibri"/>
                <a:ea typeface="Calibri"/>
                <a:cs typeface="Calibri"/>
              </a:rPr>
              <a:t>, </a:t>
            </a:r>
            <a:r>
              <a:rPr lang="en-US" sz="800" err="1">
                <a:latin typeface="Calibri"/>
                <a:ea typeface="Calibri"/>
                <a:cs typeface="Calibri"/>
              </a:rPr>
              <a:t>mpi</a:t>
            </a:r>
            <a:r>
              <a:rPr lang="en-US" sz="800">
                <a:latin typeface="Calibri"/>
                <a:ea typeface="Calibri"/>
                <a:cs typeface="Calibri"/>
              </a:rPr>
              <a:t>, and </a:t>
            </a:r>
            <a:r>
              <a:rPr lang="en-US" sz="800" err="1">
                <a:latin typeface="Calibri"/>
                <a:ea typeface="Calibri"/>
                <a:cs typeface="Calibri"/>
              </a:rPr>
              <a:t>cuda</a:t>
            </a:r>
            <a:r>
              <a:rPr lang="en-US" sz="800">
                <a:latin typeface="Calibri"/>
                <a:ea typeface="Calibri"/>
                <a:cs typeface="Calibri"/>
              </a:rPr>
              <a:t>. </a:t>
            </a:r>
            <a:r>
              <a:rPr lang="en-US" sz="800" err="1">
                <a:latin typeface="Calibri"/>
                <a:ea typeface="Calibri"/>
                <a:cs typeface="Calibri"/>
              </a:rPr>
              <a:t>InScheme</a:t>
            </a:r>
            <a:r>
              <a:rPr lang="en-US" sz="800">
                <a:latin typeface="Calibri"/>
                <a:ea typeface="Calibri"/>
                <a:cs typeface="Calibri"/>
              </a:rPr>
              <a:t> and Functional Programming Workshop, 2017.</a:t>
            </a:r>
            <a:endParaRPr lang="en-US"/>
          </a:p>
        </p:txBody>
      </p:sp>
    </p:spTree>
    <p:extLst>
      <p:ext uri="{BB962C8B-B14F-4D97-AF65-F5344CB8AC3E}">
        <p14:creationId xmlns:p14="http://schemas.microsoft.com/office/powerpoint/2010/main" val="908182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Jünger et al. presented a single-node multi-GPU hashing for </a:t>
            </a:r>
            <a:r>
              <a:rPr lang="en-US" err="1">
                <a:latin typeface="Proxima Nova Rg"/>
              </a:rPr>
              <a:t>hashjoin</a:t>
            </a:r>
            <a:endParaRPr lang="en-US">
              <a:latin typeface="Proxima Nova Rg"/>
            </a:endParaRPr>
          </a:p>
          <a:p>
            <a:pPr marL="227965" indent="-227965"/>
            <a:r>
              <a:rPr lang="en-US">
                <a:latin typeface="Proxima Nova Rg"/>
              </a:rPr>
              <a:t>Attained better memory coalescing</a:t>
            </a:r>
          </a:p>
          <a:p>
            <a:pPr marL="227965" indent="-227965"/>
            <a:r>
              <a:rPr lang="en-US" err="1">
                <a:latin typeface="Proxima Nova Rg"/>
              </a:rPr>
              <a:t>Hashtable</a:t>
            </a:r>
            <a:r>
              <a:rPr lang="en-US">
                <a:latin typeface="Proxima Nova Rg"/>
              </a:rPr>
              <a:t> insertion rate:</a:t>
            </a:r>
          </a:p>
          <a:p>
            <a:pPr marL="685165" lvl="1" indent="-227965"/>
            <a:r>
              <a:rPr lang="en-US">
                <a:latin typeface="Proxima Nova Rg"/>
              </a:rPr>
              <a:t>1.4B keys/sec (single GPU)</a:t>
            </a:r>
          </a:p>
          <a:p>
            <a:pPr marL="685165" lvl="1" indent="-227965"/>
            <a:r>
              <a:rPr lang="en-US">
                <a:latin typeface="Proxima Nova Rg"/>
              </a:rPr>
              <a:t>4.3B keys/sec (4 GPUs) </a:t>
            </a:r>
          </a:p>
          <a:p>
            <a:pPr marL="227965" indent="-227965"/>
            <a:r>
              <a:rPr lang="en-US">
                <a:latin typeface="Proxima Nova Rg"/>
              </a:rPr>
              <a:t>32 bit keys only with no deduplication</a:t>
            </a:r>
          </a:p>
          <a:p>
            <a:pPr marL="227965" indent="-227965"/>
            <a:r>
              <a:rPr lang="en-US">
                <a:latin typeface="Proxima Nova Rg"/>
              </a:rPr>
              <a:t>Incremental study: </a:t>
            </a:r>
            <a:r>
              <a:rPr lang="en-US" err="1">
                <a:solidFill>
                  <a:srgbClr val="FF0000"/>
                </a:solidFill>
                <a:latin typeface="Proxima Nova Rg"/>
              </a:rPr>
              <a:t>WarpCore</a:t>
            </a:r>
            <a:r>
              <a:rPr lang="en-US">
                <a:solidFill>
                  <a:srgbClr val="FF0000"/>
                </a:solidFill>
                <a:latin typeface="Proxima Nova Rg"/>
              </a:rPr>
              <a:t> </a:t>
            </a:r>
            <a:r>
              <a:rPr lang="en-US">
                <a:latin typeface="Proxima Nova Rg"/>
              </a:rPr>
              <a:t>supports 64 bit keys</a:t>
            </a:r>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a:t>
            </a:r>
            <a:r>
              <a:rPr lang="en-US" err="1">
                <a:latin typeface="Proxima Nova Rg"/>
              </a:rPr>
              <a:t>WarpDrive</a:t>
            </a:r>
            <a:endParaRPr lang="en-US" err="1"/>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71</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582651" y="5924596"/>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Daniel </a:t>
            </a:r>
            <a:r>
              <a:rPr lang="en-US" sz="800" err="1">
                <a:latin typeface="Calibri"/>
                <a:ea typeface="Calibri"/>
                <a:cs typeface="Calibri"/>
              </a:rPr>
              <a:t>J¨unger</a:t>
            </a:r>
            <a:r>
              <a:rPr lang="en-US" sz="800">
                <a:latin typeface="Calibri"/>
                <a:ea typeface="Calibri"/>
                <a:cs typeface="Calibri"/>
              </a:rPr>
              <a:t>, Christian Hundt, and Bertil Schmidt. </a:t>
            </a:r>
            <a:r>
              <a:rPr lang="en-US" sz="800" err="1">
                <a:latin typeface="Calibri"/>
                <a:ea typeface="Calibri"/>
                <a:cs typeface="Calibri"/>
              </a:rPr>
              <a:t>Warpdrive</a:t>
            </a:r>
            <a:r>
              <a:rPr lang="en-US" sz="800">
                <a:latin typeface="Calibri"/>
                <a:ea typeface="Calibri"/>
                <a:cs typeface="Calibri"/>
              </a:rPr>
              <a:t>: Massively parallel hashing on </a:t>
            </a:r>
            <a:r>
              <a:rPr lang="en-US" sz="800" err="1">
                <a:latin typeface="Calibri"/>
                <a:ea typeface="Calibri"/>
                <a:cs typeface="Calibri"/>
              </a:rPr>
              <a:t>multigpu</a:t>
            </a:r>
            <a:r>
              <a:rPr lang="en-US" sz="800">
                <a:latin typeface="Calibri"/>
                <a:ea typeface="Calibri"/>
                <a:cs typeface="Calibri"/>
              </a:rPr>
              <a:t> nodes. In 2018 IEEE International Parallel and Distributed Processing Symposium (IPDPS), pages441–450. IEEE, 2018.</a:t>
            </a:r>
            <a:endParaRPr lang="en-US">
              <a:ea typeface="Calibri"/>
              <a:cs typeface="Calibri"/>
            </a:endParaRPr>
          </a:p>
          <a:p>
            <a:pPr marL="171450" indent="-171450">
              <a:buFont typeface="Arial"/>
              <a:buChar char="•"/>
            </a:pPr>
            <a:r>
              <a:rPr lang="en-US" sz="800">
                <a:latin typeface="Calibri"/>
                <a:cs typeface="Calibri"/>
              </a:rPr>
              <a:t>Daniel </a:t>
            </a:r>
            <a:r>
              <a:rPr lang="en-US" sz="800" err="1">
                <a:latin typeface="Calibri"/>
                <a:cs typeface="Calibri"/>
              </a:rPr>
              <a:t>J¨unger</a:t>
            </a:r>
            <a:r>
              <a:rPr lang="en-US" sz="800">
                <a:latin typeface="Calibri"/>
                <a:cs typeface="Calibri"/>
              </a:rPr>
              <a:t>, Robin Kobus, </a:t>
            </a:r>
            <a:r>
              <a:rPr lang="en-US" sz="800" err="1">
                <a:latin typeface="Calibri"/>
                <a:cs typeface="Calibri"/>
              </a:rPr>
              <a:t>Andr´e</a:t>
            </a:r>
            <a:r>
              <a:rPr lang="en-US" sz="800">
                <a:latin typeface="Calibri"/>
                <a:cs typeface="Calibri"/>
              </a:rPr>
              <a:t> </a:t>
            </a:r>
            <a:r>
              <a:rPr lang="en-US" sz="800" err="1">
                <a:latin typeface="Calibri"/>
                <a:cs typeface="Calibri"/>
              </a:rPr>
              <a:t>M¨uller</a:t>
            </a:r>
            <a:r>
              <a:rPr lang="en-US" sz="800">
                <a:latin typeface="Calibri"/>
                <a:cs typeface="Calibri"/>
              </a:rPr>
              <a:t>, Christian Hundt, Kai Xu, Weiguo Liu, and Bertil </a:t>
            </a:r>
            <a:r>
              <a:rPr lang="en-US" sz="800" err="1">
                <a:latin typeface="Calibri"/>
                <a:cs typeface="Calibri"/>
              </a:rPr>
              <a:t>Schmidt.Warpcore</a:t>
            </a:r>
            <a:r>
              <a:rPr lang="en-US" sz="800">
                <a:latin typeface="Calibri"/>
                <a:cs typeface="Calibri"/>
              </a:rPr>
              <a:t>: A library for fast hash tables on </a:t>
            </a:r>
            <a:r>
              <a:rPr lang="en-US" sz="800" err="1">
                <a:latin typeface="Calibri"/>
                <a:cs typeface="Calibri"/>
              </a:rPr>
              <a:t>gpus</a:t>
            </a:r>
            <a:r>
              <a:rPr lang="en-US" sz="800">
                <a:latin typeface="Calibri"/>
                <a:cs typeface="Calibri"/>
              </a:rPr>
              <a:t>. In 2020 IEEE 27th International Conference on </a:t>
            </a:r>
            <a:r>
              <a:rPr lang="en-US" sz="800" err="1">
                <a:latin typeface="Calibri"/>
                <a:cs typeface="Calibri"/>
              </a:rPr>
              <a:t>HighPerformance</a:t>
            </a:r>
            <a:r>
              <a:rPr lang="en-US" sz="800">
                <a:latin typeface="Calibri"/>
                <a:cs typeface="Calibri"/>
              </a:rPr>
              <a:t> Computing, Data, and Analytics (</a:t>
            </a:r>
            <a:r>
              <a:rPr lang="en-US" sz="800" err="1">
                <a:latin typeface="Calibri"/>
                <a:cs typeface="Calibri"/>
              </a:rPr>
              <a:t>HiPC</a:t>
            </a:r>
            <a:r>
              <a:rPr lang="en-US" sz="800">
                <a:latin typeface="Calibri"/>
                <a:cs typeface="Calibri"/>
              </a:rPr>
              <a:t>), pages 11–20, 2020.</a:t>
            </a:r>
          </a:p>
        </p:txBody>
      </p:sp>
    </p:spTree>
    <p:extLst>
      <p:ext uri="{BB962C8B-B14F-4D97-AF65-F5344CB8AC3E}">
        <p14:creationId xmlns:p14="http://schemas.microsoft.com/office/powerpoint/2010/main" val="477178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6B64E2-B05D-0728-B096-D1A765219E24}"/>
              </a:ext>
            </a:extLst>
          </p:cNvPr>
          <p:cNvSpPr>
            <a:spLocks noGrp="1"/>
          </p:cNvSpPr>
          <p:nvPr>
            <p:ph idx="1"/>
          </p:nvPr>
        </p:nvSpPr>
        <p:spPr/>
        <p:txBody>
          <a:bodyPr vert="horz" lIns="0" tIns="0" rIns="0" bIns="0" rtlCol="0" anchor="t">
            <a:normAutofit/>
          </a:bodyPr>
          <a:lstStyle/>
          <a:p>
            <a:pPr marL="227965" indent="-227965"/>
            <a:r>
              <a:rPr lang="en-US">
                <a:latin typeface="Proxima Nova Rg"/>
              </a:rPr>
              <a:t>Main relational algebra primitives of two flat relations </a:t>
            </a:r>
            <a:r>
              <a:rPr lang="en-US" b="1">
                <a:latin typeface="Proxima Nova Rg"/>
              </a:rPr>
              <a:t>R</a:t>
            </a:r>
            <a:r>
              <a:rPr lang="en-US">
                <a:latin typeface="Proxima Nova Rg"/>
              </a:rPr>
              <a:t> and </a:t>
            </a:r>
            <a:r>
              <a:rPr lang="en-US" b="1">
                <a:latin typeface="Proxima Nova Rg"/>
              </a:rPr>
              <a:t>S</a:t>
            </a:r>
            <a:r>
              <a:rPr lang="en-US">
                <a:latin typeface="Proxima Nova Rg"/>
              </a:rPr>
              <a:t> are:</a:t>
            </a:r>
            <a:endParaRPr lang="en-US"/>
          </a:p>
          <a:p>
            <a:pPr marL="685165" lvl="1" indent="-227965"/>
            <a:r>
              <a:rPr lang="en-US">
                <a:latin typeface="Proxima Nova Rg"/>
              </a:rPr>
              <a:t>Union: R ∪ S</a:t>
            </a:r>
            <a:endParaRPr lang="en-US"/>
          </a:p>
          <a:p>
            <a:pPr marL="685165" lvl="1" indent="-227965"/>
            <a:r>
              <a:rPr lang="en-US">
                <a:latin typeface="Proxima Nova Rg"/>
              </a:rPr>
              <a:t>Intersection: R ∩ S</a:t>
            </a:r>
          </a:p>
          <a:p>
            <a:pPr marL="685165" lvl="1" indent="-227965"/>
            <a:r>
              <a:rPr lang="en-US">
                <a:latin typeface="Proxima Nova Rg"/>
              </a:rPr>
              <a:t>Cartesian product: R × S</a:t>
            </a:r>
          </a:p>
          <a:p>
            <a:pPr marL="685165" lvl="1" indent="-227965"/>
            <a:r>
              <a:rPr lang="en-US">
                <a:latin typeface="Proxima Nova Rg"/>
              </a:rPr>
              <a:t>Join: R⨝S</a:t>
            </a:r>
          </a:p>
          <a:p>
            <a:pPr marL="685165" lvl="1" indent="-227965"/>
            <a:r>
              <a:rPr lang="en-US">
                <a:latin typeface="Proxima Nova Rg"/>
              </a:rPr>
              <a:t>Rename: ρ</a:t>
            </a:r>
            <a:r>
              <a:rPr lang="en-US" baseline="-25000">
                <a:latin typeface="Proxima Nova Rg"/>
              </a:rPr>
              <a:t>(</a:t>
            </a:r>
            <a:r>
              <a:rPr lang="en-US" baseline="-25000" err="1">
                <a:latin typeface="Proxima Nova Rg"/>
              </a:rPr>
              <a:t>i,j</a:t>
            </a:r>
            <a:r>
              <a:rPr lang="en-US" baseline="-25000">
                <a:latin typeface="Proxima Nova Rg"/>
              </a:rPr>
              <a:t>)</a:t>
            </a:r>
            <a:r>
              <a:rPr lang="en-US">
                <a:latin typeface="Proxima Nova Rg"/>
              </a:rPr>
              <a:t>(R)</a:t>
            </a:r>
          </a:p>
          <a:p>
            <a:pPr marL="685165" lvl="1" indent="-227965"/>
            <a:r>
              <a:rPr lang="en-US">
                <a:latin typeface="Proxima Nova Rg"/>
              </a:rPr>
              <a:t>Selection: </a:t>
            </a:r>
            <a:r>
              <a:rPr lang="en-US" err="1">
                <a:latin typeface="Proxima Nova Rg"/>
              </a:rPr>
              <a:t>σ</a:t>
            </a:r>
            <a:r>
              <a:rPr lang="en-US" baseline="-25000" err="1">
                <a:latin typeface="Proxima Nova Rg"/>
              </a:rPr>
              <a:t>i</a:t>
            </a:r>
            <a:r>
              <a:rPr lang="en-US">
                <a:latin typeface="Proxima Nova Rg"/>
              </a:rPr>
              <a:t>(R)</a:t>
            </a:r>
          </a:p>
          <a:p>
            <a:pPr marL="685165" lvl="1" indent="-227965"/>
            <a:r>
              <a:rPr lang="en-US">
                <a:latin typeface="Proxima Nova Rg"/>
              </a:rPr>
              <a:t>Projection: Π</a:t>
            </a:r>
            <a:r>
              <a:rPr lang="en-US" baseline="-25000">
                <a:latin typeface="Proxima Nova Rg"/>
              </a:rPr>
              <a:t>(</a:t>
            </a:r>
            <a:r>
              <a:rPr lang="en-US" baseline="-25000" err="1">
                <a:latin typeface="Proxima Nova Rg"/>
              </a:rPr>
              <a:t>i,j</a:t>
            </a:r>
            <a:r>
              <a:rPr lang="en-US" baseline="-25000">
                <a:latin typeface="Proxima Nova Rg"/>
              </a:rPr>
              <a:t>)</a:t>
            </a:r>
            <a:r>
              <a:rPr lang="en-US">
                <a:latin typeface="Proxima Nova Rg"/>
              </a:rPr>
              <a:t>(R)</a:t>
            </a:r>
            <a:endParaRPr lang="en-US"/>
          </a:p>
          <a:p>
            <a:pPr marL="227965" indent="-227965"/>
            <a:r>
              <a:rPr lang="en-US">
                <a:latin typeface="Proxima Nova Rg"/>
              </a:rPr>
              <a:t>Differ from traditional set theory: </a:t>
            </a:r>
            <a:r>
              <a:rPr lang="en-US" b="1">
                <a:latin typeface="Proxima Nova Rg"/>
              </a:rPr>
              <a:t>R</a:t>
            </a:r>
            <a:r>
              <a:rPr lang="en-US">
                <a:latin typeface="Proxima Nova Rg"/>
              </a:rPr>
              <a:t> and </a:t>
            </a:r>
            <a:r>
              <a:rPr lang="en-US" b="1">
                <a:latin typeface="Proxima Nova Rg"/>
              </a:rPr>
              <a:t>S</a:t>
            </a:r>
            <a:r>
              <a:rPr lang="en-US">
                <a:latin typeface="Proxima Nova Rg"/>
              </a:rPr>
              <a:t> have a fixed arity</a:t>
            </a:r>
          </a:p>
        </p:txBody>
      </p: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Relational Algebra Primitives</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8</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DF66E31-D1E5-F222-DDBB-56EDA61B5691}"/>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Gilray. Distributed relational algebra at scale. In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IEEE, 2019.</a:t>
            </a:r>
          </a:p>
          <a:p>
            <a:pPr marL="171450" indent="-171450">
              <a:buFont typeface="Arial"/>
              <a:buChar char="•"/>
            </a:pPr>
            <a:r>
              <a:rPr lang="en-US" sz="800">
                <a:latin typeface="Calibri"/>
                <a:ea typeface="Calibri"/>
                <a:cs typeface="Calibri"/>
              </a:rPr>
              <a:t>Sidharth Kumar and Thomas Gilray. Load-balancing parallel relational algebra. In International Conference on High Performance Computing, pages 288–308. Springer, 2020.</a:t>
            </a:r>
            <a:endParaRPr lang="en-US">
              <a:latin typeface="Calibri"/>
              <a:ea typeface="Calibri"/>
              <a:cs typeface="Calibri"/>
            </a:endParaRP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2816095035"/>
              </p:ext>
            </p:extLst>
          </p:nvPr>
        </p:nvGraphicFramePr>
        <p:xfrm>
          <a:off x="5144684" y="2394856"/>
          <a:ext cx="5418232" cy="1703310"/>
        </p:xfrm>
        <a:graphic>
          <a:graphicData uri="http://schemas.openxmlformats.org/drawingml/2006/table">
            <a:tbl>
              <a:tblPr firstRow="1" bandRow="1">
                <a:tableStyleId>{5C22544A-7EE6-4342-B048-85BDC9FD1C3A}</a:tableStyleId>
              </a:tblPr>
              <a:tblGrid>
                <a:gridCol w="1022310">
                  <a:extLst>
                    <a:ext uri="{9D8B030D-6E8A-4147-A177-3AD203B41FA5}">
                      <a16:colId xmlns:a16="http://schemas.microsoft.com/office/drawing/2014/main" val="2551515154"/>
                    </a:ext>
                  </a:extLst>
                </a:gridCol>
                <a:gridCol w="1931030">
                  <a:extLst>
                    <a:ext uri="{9D8B030D-6E8A-4147-A177-3AD203B41FA5}">
                      <a16:colId xmlns:a16="http://schemas.microsoft.com/office/drawing/2014/main" val="1727084382"/>
                    </a:ext>
                  </a:extLst>
                </a:gridCol>
                <a:gridCol w="2464892">
                  <a:extLst>
                    <a:ext uri="{9D8B030D-6E8A-4147-A177-3AD203B41FA5}">
                      <a16:colId xmlns:a16="http://schemas.microsoft.com/office/drawing/2014/main" val="2406992602"/>
                    </a:ext>
                  </a:extLst>
                </a:gridCol>
              </a:tblGrid>
              <a:tr h="567770">
                <a:tc>
                  <a:txBody>
                    <a:bodyPr/>
                    <a:lstStyle/>
                    <a:p>
                      <a:r>
                        <a:rPr lang="en-US" err="1"/>
                        <a:t>UserID</a:t>
                      </a:r>
                    </a:p>
                  </a:txBody>
                  <a:tcPr anchor="ctr"/>
                </a:tc>
                <a:tc>
                  <a:txBody>
                    <a:bodyPr/>
                    <a:lstStyle/>
                    <a:p>
                      <a:r>
                        <a:rPr lang="en-US" err="1"/>
                        <a:t>UserName</a:t>
                      </a:r>
                    </a:p>
                  </a:txBody>
                  <a:tcPr anchor="ctr"/>
                </a:tc>
                <a:tc>
                  <a:txBody>
                    <a:bodyPr/>
                    <a:lstStyle/>
                    <a:p>
                      <a:r>
                        <a:rPr lang="en-US" err="1"/>
                        <a:t>UserEmail</a:t>
                      </a:r>
                    </a:p>
                  </a:txBody>
                  <a:tcPr anchor="ctr"/>
                </a:tc>
                <a:extLst>
                  <a:ext uri="{0D108BD9-81ED-4DB2-BD59-A6C34878D82A}">
                    <a16:rowId xmlns:a16="http://schemas.microsoft.com/office/drawing/2014/main" val="4157258884"/>
                  </a:ext>
                </a:extLst>
              </a:tr>
              <a:tr h="567770">
                <a:tc>
                  <a:txBody>
                    <a:bodyPr/>
                    <a:lstStyle/>
                    <a:p>
                      <a:r>
                        <a:rPr lang="en-US"/>
                        <a:t>101</a:t>
                      </a:r>
                    </a:p>
                  </a:txBody>
                  <a:tcPr anchor="ctr"/>
                </a:tc>
                <a:tc>
                  <a:txBody>
                    <a:bodyPr/>
                    <a:lstStyle/>
                    <a:p>
                      <a:r>
                        <a:rPr lang="en-US"/>
                        <a:t>Alice</a:t>
                      </a:r>
                    </a:p>
                  </a:txBody>
                  <a:tcPr anchor="ctr"/>
                </a:tc>
                <a:tc>
                  <a:txBody>
                    <a:bodyPr/>
                    <a:lstStyle/>
                    <a:p>
                      <a:r>
                        <a:rPr lang="en-US"/>
                        <a:t>alice@</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1579817243"/>
                  </a:ext>
                </a:extLst>
              </a:tr>
              <a:tr h="567770">
                <a:tc>
                  <a:txBody>
                    <a:bodyPr/>
                    <a:lstStyle/>
                    <a:p>
                      <a:r>
                        <a:rPr lang="en-US"/>
                        <a:t>102</a:t>
                      </a:r>
                    </a:p>
                  </a:txBody>
                  <a:tcPr anchor="ctr"/>
                </a:tc>
                <a:tc>
                  <a:txBody>
                    <a:bodyPr/>
                    <a:lstStyle/>
                    <a:p>
                      <a:r>
                        <a:rPr lang="en-US"/>
                        <a:t>Bob</a:t>
                      </a:r>
                    </a:p>
                  </a:txBody>
                  <a:tcPr anchor="ctr"/>
                </a:tc>
                <a:tc>
                  <a:txBody>
                    <a:bodyPr/>
                    <a:lstStyle/>
                    <a:p>
                      <a:r>
                        <a:rPr lang="en-US"/>
                        <a:t>bob@</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2172385120"/>
                  </a:ext>
                </a:extLst>
              </a:tr>
            </a:tbl>
          </a:graphicData>
        </a:graphic>
      </p:graphicFrame>
      <p:sp>
        <p:nvSpPr>
          <p:cNvPr id="9" name="Rectangle: Rounded Corners 8">
            <a:extLst>
              <a:ext uri="{FF2B5EF4-FFF2-40B4-BE49-F238E27FC236}">
                <a16:creationId xmlns:a16="http://schemas.microsoft.com/office/drawing/2014/main" id="{3E35DA58-A717-B1B1-E478-C08534BBE754}"/>
              </a:ext>
            </a:extLst>
          </p:cNvPr>
          <p:cNvSpPr/>
          <p:nvPr/>
        </p:nvSpPr>
        <p:spPr>
          <a:xfrm>
            <a:off x="5140348" y="2295739"/>
            <a:ext cx="1017527" cy="18310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6DB89B-BC07-D3CD-84A3-A51B12E5C1D6}"/>
              </a:ext>
            </a:extLst>
          </p:cNvPr>
          <p:cNvSpPr/>
          <p:nvPr/>
        </p:nvSpPr>
        <p:spPr>
          <a:xfrm>
            <a:off x="4991386" y="2948883"/>
            <a:ext cx="5708918" cy="60501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5150662" y="2005263"/>
            <a:ext cx="53912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Relation</a:t>
            </a:r>
          </a:p>
        </p:txBody>
      </p:sp>
      <p:sp>
        <p:nvSpPr>
          <p:cNvPr id="12" name="TextBox 11">
            <a:extLst>
              <a:ext uri="{FF2B5EF4-FFF2-40B4-BE49-F238E27FC236}">
                <a16:creationId xmlns:a16="http://schemas.microsoft.com/office/drawing/2014/main" id="{CAF40C65-F062-73F0-29AC-DB0F65B7ED6E}"/>
              </a:ext>
            </a:extLst>
          </p:cNvPr>
          <p:cNvSpPr txBox="1"/>
          <p:nvPr/>
        </p:nvSpPr>
        <p:spPr>
          <a:xfrm>
            <a:off x="4577729" y="4079277"/>
            <a:ext cx="21484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Attribute</a:t>
            </a:r>
            <a:br>
              <a:rPr lang="en-US" sz="2000" b="1">
                <a:solidFill>
                  <a:srgbClr val="FF0000"/>
                </a:solidFill>
              </a:rPr>
            </a:br>
            <a:r>
              <a:rPr lang="en-US" sz="2000" b="1">
                <a:solidFill>
                  <a:srgbClr val="FF0000"/>
                </a:solidFill>
              </a:rPr>
              <a:t>(Column)</a:t>
            </a:r>
          </a:p>
        </p:txBody>
      </p:sp>
      <p:sp>
        <p:nvSpPr>
          <p:cNvPr id="13" name="TextBox 12">
            <a:extLst>
              <a:ext uri="{FF2B5EF4-FFF2-40B4-BE49-F238E27FC236}">
                <a16:creationId xmlns:a16="http://schemas.microsoft.com/office/drawing/2014/main" id="{3FB613B1-F435-AC99-3A44-5A9B63F0C90C}"/>
              </a:ext>
            </a:extLst>
          </p:cNvPr>
          <p:cNvSpPr txBox="1"/>
          <p:nvPr/>
        </p:nvSpPr>
        <p:spPr>
          <a:xfrm>
            <a:off x="10484662" y="2893308"/>
            <a:ext cx="15341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Tuple</a:t>
            </a:r>
          </a:p>
          <a:p>
            <a:pPr algn="ctr"/>
            <a:r>
              <a:rPr lang="en-US" sz="2000" b="1">
                <a:solidFill>
                  <a:srgbClr val="FF0000"/>
                </a:solidFill>
              </a:rPr>
              <a:t>(Row)</a:t>
            </a:r>
          </a:p>
        </p:txBody>
      </p:sp>
    </p:spTree>
    <p:extLst>
      <p:ext uri="{BB962C8B-B14F-4D97-AF65-F5344CB8AC3E}">
        <p14:creationId xmlns:p14="http://schemas.microsoft.com/office/powerpoint/2010/main" val="527032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9</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1049481407"/>
              </p:ext>
            </p:extLst>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742667666"/>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Tree>
    <p:extLst>
      <p:ext uri="{BB962C8B-B14F-4D97-AF65-F5344CB8AC3E}">
        <p14:creationId xmlns:p14="http://schemas.microsoft.com/office/powerpoint/2010/main" val="190917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Personalizado 5">
      <a:majorFont>
        <a:latin typeface="Proxima Nova Bl"/>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descreen-PPT" id="{91B4C679-F5CF-E14C-96D8-1312A45C2BA8}" vid="{5EE80FA1-A632-3C41-87B7-C3F5F8673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widescreen-PPT</Template>
  <TotalTime>0</TotalTime>
  <Words>5996</Words>
  <Application>Microsoft Office PowerPoint</Application>
  <PresentationFormat>Widescreen</PresentationFormat>
  <Paragraphs>1502</Paragraphs>
  <Slides>71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Calibri</vt:lpstr>
      <vt:lpstr>Roboto Mono</vt:lpstr>
      <vt:lpstr>Arial</vt:lpstr>
      <vt:lpstr>Proxima Nova Bl</vt:lpstr>
      <vt:lpstr>Proxima Nova Rg</vt:lpstr>
      <vt:lpstr>Verdana</vt:lpstr>
      <vt:lpstr>Office Theme</vt:lpstr>
      <vt:lpstr>PowerPoint Presentation</vt:lpstr>
      <vt:lpstr>Table of Contents</vt:lpstr>
      <vt:lpstr>Table of Contents</vt:lpstr>
      <vt:lpstr>Datalog: Bottom-Up Logic Programming Language</vt:lpstr>
      <vt:lpstr>Classic Problems for Datalog</vt:lpstr>
      <vt:lpstr>Bottom-Up Logic Programming with Datalog</vt:lpstr>
      <vt:lpstr>Table of Contents</vt:lpstr>
      <vt:lpstr>Relational Algebra Primitives</vt:lpstr>
      <vt:lpstr>Example of Natural Join ⨝</vt:lpstr>
      <vt:lpstr>Example of Natural Join ⨝</vt:lpstr>
      <vt:lpstr>Example of Natural Join ⨝</vt:lpstr>
      <vt:lpstr>Example of Natural Join ⨝</vt:lpstr>
      <vt:lpstr>Example of Natural Join ⨝</vt:lpstr>
      <vt:lpstr>Duplicates on Join Result</vt:lpstr>
      <vt:lpstr>Towards Parallel Relational Algebra</vt:lpstr>
      <vt:lpstr>Parallel Join: Algorithms</vt:lpstr>
      <vt:lpstr>Research Gaps in Parallel Join Implementations</vt:lpstr>
      <vt:lpstr>Table of Contents</vt:lpstr>
      <vt:lpstr>Transitive Closure: Logical Inference for Graphs </vt:lpstr>
      <vt:lpstr>Transitive Closure: Iterations </vt:lpstr>
      <vt:lpstr>Transitive Closure: Iterations 1</vt:lpstr>
      <vt:lpstr>Transitive Closure: Iterations 2</vt:lpstr>
      <vt:lpstr>Transitive Closure: Iterations 3</vt:lpstr>
      <vt:lpstr>TC Computation in Iterated Relational Algebra</vt:lpstr>
      <vt:lpstr>TC Computation in Iterated Relational Algebra</vt:lpstr>
      <vt:lpstr>TC Computation in Iterated Relational Algebra</vt:lpstr>
      <vt:lpstr>TC Computation in Iterated Relational Algebra</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Performing Hash Join on GPU</vt:lpstr>
      <vt:lpstr>Performing Hash Join on GPU</vt:lpstr>
      <vt:lpstr>Performing Hash Join on GPU</vt:lpstr>
      <vt:lpstr>Transitive closure computation (single iteration)</vt:lpstr>
      <vt:lpstr>Table of Contents</vt:lpstr>
      <vt:lpstr>Experiment Platform and Datasets</vt:lpstr>
      <vt:lpstr>Table of Contents</vt:lpstr>
      <vt:lpstr>Hash Table Performance</vt:lpstr>
      <vt:lpstr>Join Performance Comparison: CUDA vs cuDF</vt:lpstr>
      <vt:lpstr>CUDA Advantages over Dataframe</vt:lpstr>
      <vt:lpstr>TC Performance Comparison: Memory Schemes</vt:lpstr>
      <vt:lpstr>TC Performance Comparison: CUDA vs Soufflé vs cuDF</vt:lpstr>
      <vt:lpstr>Cases Where Souffle Outperforms CUDA</vt:lpstr>
      <vt:lpstr>Operations Breakdown per Iteration (fe_ocean)</vt:lpstr>
      <vt:lpstr>Contributions</vt:lpstr>
      <vt:lpstr>Limitations</vt:lpstr>
      <vt:lpstr>Table of Contents</vt:lpstr>
      <vt:lpstr>Future Work</vt:lpstr>
      <vt:lpstr>PowerPoint Presentation</vt:lpstr>
      <vt:lpstr>Thank you!</vt:lpstr>
      <vt:lpstr>Appendix</vt:lpstr>
      <vt:lpstr>DataFrame Based Datalog Applications</vt:lpstr>
      <vt:lpstr>Datalog Example</vt:lpstr>
      <vt:lpstr>Parallel Join </vt:lpstr>
      <vt:lpstr>Datalog Timeline</vt:lpstr>
      <vt:lpstr>Datalog Applications</vt:lpstr>
      <vt:lpstr>Algorithm for TC computation using CUDA </vt:lpstr>
      <vt:lpstr>Off-the-shelf Data Structure</vt:lpstr>
      <vt:lpstr>Hash Join Initialization on GPU</vt:lpstr>
      <vt:lpstr>Why Join is Important in RA?</vt:lpstr>
      <vt:lpstr>Soufflé</vt:lpstr>
      <vt:lpstr>Parallel Join (Continue)</vt:lpstr>
      <vt:lpstr>Hybrid Join Algorithm</vt:lpstr>
      <vt:lpstr>Join on GPUs: Benchmark</vt:lpstr>
      <vt:lpstr>Join on GPUs: LogiQL</vt:lpstr>
      <vt:lpstr>Join on GPUs: Relational Learning Framework</vt:lpstr>
      <vt:lpstr>Join on GPUs: Control Flow Analysis (CFA)</vt:lpstr>
      <vt:lpstr>Join on GPUs: WarpDrive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UAB Template</dc:title>
  <dc:creator>Ahmedur Rahman Shovon</dc:creator>
  <cp:lastModifiedBy>Shovon, Ahmedur Rahman</cp:lastModifiedBy>
  <cp:revision>23</cp:revision>
  <cp:lastPrinted>2019-04-15T23:31:51Z</cp:lastPrinted>
  <dcterms:created xsi:type="dcterms:W3CDTF">2023-03-31T15:42:18Z</dcterms:created>
  <dcterms:modified xsi:type="dcterms:W3CDTF">2023-07-12T22:24:02Z</dcterms:modified>
</cp:coreProperties>
</file>